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media1.mov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749300" marR="0" indent="-3048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1498600" marR="0" indent="-6096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2247900" marR="0" indent="-9144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2997200" marR="0" indent="-12192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3746500" marR="0" indent="-15240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4495800" marR="0" indent="-18288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5181600" marR="0" indent="-21336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5994400" marR="0" indent="-2438400" algn="l" defTabSz="256641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Pct val="100000"/>
      <a:buFontTx/>
      <a:buChar char="•"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D51ADE6A-740E-44AE-83CC-AE7238B6C88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def" i="de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def" i="de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def" i="de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def" i="de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def" i="de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def" i="de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def" i="de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hape 3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4572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9144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13716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18288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2286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27432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32004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36576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 Ko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 Kop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"/>
          <p:cNvSpPr txBox="1"/>
          <p:nvPr>
            <p:ph type="sldNum" sz="quarter" idx="2"/>
          </p:nvPr>
        </p:nvSpPr>
        <p:spPr>
          <a:xfrm>
            <a:off x="6424083" y="9698600"/>
            <a:ext cx="283770" cy="27513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buSzTx/>
              <a:buNone/>
            </a:lvl1pPr>
          </a:lstStyle>
          <a:p>
            <a:pPr/>
            <a:fld id="{86CB4B4D-7CA3-9044-876B-883B54F8677D}" type="slidenum"/>
          </a:p>
        </p:txBody>
      </p:sp>
      <p:sp>
        <p:nvSpPr>
          <p:cNvPr id="3" name="Titeltext"/>
          <p:cNvSpPr txBox="1"/>
          <p:nvPr>
            <p:ph type="title"/>
          </p:nvPr>
        </p:nvSpPr>
        <p:spPr>
          <a:xfrm>
            <a:off x="982315" y="876300"/>
            <a:ext cx="5591870" cy="514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/>
            <a:r>
              <a:t>Titeltext</a:t>
            </a:r>
          </a:p>
        </p:txBody>
      </p:sp>
      <p:sp>
        <p:nvSpPr>
          <p:cNvPr id="4" name="Textebene 1…"/>
          <p:cNvSpPr txBox="1"/>
          <p:nvPr>
            <p:ph type="body" idx="1"/>
          </p:nvPr>
        </p:nvSpPr>
        <p:spPr>
          <a:xfrm>
            <a:off x="982315" y="1892300"/>
            <a:ext cx="6077596" cy="7198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3556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7112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0668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4224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56641" latinLnBrk="0">
        <a:lnSpc>
          <a:spcPct val="12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hyperlink" Target="https://cad.onshape.com/documents/455f7fc8f115b58ba2b8f0f6/w/e96cdcc180189e673ec41fd6/e/801404ecb4b2e8d08ec804c3" TargetMode="External"/><Relationship Id="rId5" Type="http://schemas.openxmlformats.org/officeDocument/2006/relationships/image" Target="../media/image3.png"/><Relationship Id="rId6" Type="http://schemas.openxmlformats.org/officeDocument/2006/relationships/hyperlink" Target="https://www.werken-technik.de/index.html" TargetMode="External"/><Relationship Id="rId7" Type="http://schemas.openxmlformats.org/officeDocument/2006/relationships/slide" Target="slide2.xml"/><Relationship Id="rId8" Type="http://schemas.openxmlformats.org/officeDocument/2006/relationships/slide" Target="slide6.xml"/><Relationship Id="rId9" Type="http://schemas.openxmlformats.org/officeDocument/2006/relationships/slide" Target="slide8.xml"/><Relationship Id="rId10" Type="http://schemas.openxmlformats.org/officeDocument/2006/relationships/slide" Target="slide10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werken-technik.de/index.html" TargetMode="External"/><Relationship Id="rId3" Type="http://schemas.openxmlformats.org/officeDocument/2006/relationships/image" Target="../media/image52.png"/><Relationship Id="rId4" Type="http://schemas.openxmlformats.org/officeDocument/2006/relationships/hyperlink" Target="https://youtu.be/GRptrAtEN_Q" TargetMode="External"/><Relationship Id="rId5" Type="http://schemas.openxmlformats.org/officeDocument/2006/relationships/image" Target="../media/image53.png"/><Relationship Id="rId6" Type="http://schemas.openxmlformats.org/officeDocument/2006/relationships/image" Target="../media/image12.png"/><Relationship Id="rId7" Type="http://schemas.openxmlformats.org/officeDocument/2006/relationships/image" Target="../media/image7.png"/><Relationship Id="rId8" Type="http://schemas.openxmlformats.org/officeDocument/2006/relationships/image" Target="../media/image32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1" Type="http://schemas.openxmlformats.org/officeDocument/2006/relationships/image" Target="../media/image43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werken-technik.de/index.html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hyperlink" Target="https://youtu.be/5TnMD4A_S_c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werken-technik.de/index.html" TargetMode="External"/><Relationship Id="rId3" Type="http://schemas.openxmlformats.org/officeDocument/2006/relationships/image" Target="../media/image12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Relationship Id="rId11" Type="http://schemas.openxmlformats.org/officeDocument/2006/relationships/image" Target="../media/image7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hyperlink" Target="https://youtu.be/iWfUNFukgVs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hyperlink" Target="https://www.werken-technik.de/index.html" TargetMode="External"/><Relationship Id="rId12" Type="http://schemas.openxmlformats.org/officeDocument/2006/relationships/image" Target="../media/image1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openxmlformats.org/officeDocument/2006/relationships/hyperlink" Target="https://www.werken-technik.de/index.html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video" Target="../media/media1.mov"/><Relationship Id="rId8" Type="http://schemas.microsoft.com/office/2007/relationships/media" Target="../media/media1.mov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1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werken-technik.de/index.html" TargetMode="Externa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16.png"/><Relationship Id="rId8" Type="http://schemas.openxmlformats.org/officeDocument/2006/relationships/image" Target="../media/image4.png"/><Relationship Id="rId9" Type="http://schemas.openxmlformats.org/officeDocument/2006/relationships/image" Target="../media/image1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4.png"/><Relationship Id="rId3" Type="http://schemas.openxmlformats.org/officeDocument/2006/relationships/image" Target="../media/image6.png"/><Relationship Id="rId4" Type="http://schemas.openxmlformats.org/officeDocument/2006/relationships/hyperlink" Target="https://www.werken-technik.de/index.html" TargetMode="External"/><Relationship Id="rId5" Type="http://schemas.openxmlformats.org/officeDocument/2006/relationships/image" Target="../media/image20.png"/><Relationship Id="rId6" Type="http://schemas.openxmlformats.org/officeDocument/2006/relationships/image" Target="../media/image22.png"/><Relationship Id="rId7" Type="http://schemas.openxmlformats.org/officeDocument/2006/relationships/image" Target="../media/image1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hyperlink" Target="https://www.werken-technik.de/index.html" TargetMode="External"/><Relationship Id="rId6" Type="http://schemas.openxmlformats.org/officeDocument/2006/relationships/image" Target="../media/image25.png"/><Relationship Id="rId7" Type="http://schemas.openxmlformats.org/officeDocument/2006/relationships/hyperlink" Target="https://youtu.be/m0EXgMl-Ioc" TargetMode="External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hyperlink" Target="https://www.werken-technik.de/index.html" TargetMode="External"/><Relationship Id="rId7" Type="http://schemas.openxmlformats.org/officeDocument/2006/relationships/image" Target="../media/image25.png"/><Relationship Id="rId8" Type="http://schemas.openxmlformats.org/officeDocument/2006/relationships/hyperlink" Target="https://youtu.be/m0EXgMl-Ioc" TargetMode="External"/><Relationship Id="rId9" Type="http://schemas.openxmlformats.org/officeDocument/2006/relationships/image" Target="../media/image26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1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werken-technik.de/index.html" TargetMode="External"/><Relationship Id="rId3" Type="http://schemas.openxmlformats.org/officeDocument/2006/relationships/image" Target="../media/image38.png"/><Relationship Id="rId4" Type="http://schemas.openxmlformats.org/officeDocument/2006/relationships/hyperlink" Target="https://youtu.be/YlnxIpMCeXM" TargetMode="External"/><Relationship Id="rId5" Type="http://schemas.openxmlformats.org/officeDocument/2006/relationships/image" Target="../media/image39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2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33.png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1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www.werken-technik.de/index.html" TargetMode="External"/><Relationship Id="rId3" Type="http://schemas.openxmlformats.org/officeDocument/2006/relationships/image" Target="../media/image38.png"/><Relationship Id="rId4" Type="http://schemas.openxmlformats.org/officeDocument/2006/relationships/hyperlink" Target="https://youtu.be/YlnxIpMCeXM" TargetMode="External"/><Relationship Id="rId5" Type="http://schemas.openxmlformats.org/officeDocument/2006/relationships/image" Target="../media/image39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43.png"/><Relationship Id="rId14" Type="http://schemas.openxmlformats.org/officeDocument/2006/relationships/image" Target="../media/image51.png"/><Relationship Id="rId15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ildschirmfoto 2023-12-22 um 06.40.51.png" descr="Bildschirmfoto 2023-12-22 um 06.40.51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1020019" y="6362521"/>
            <a:ext cx="5729788" cy="3554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pasted-image.tiff" descr="pasted-image.tiff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699544" y="735903"/>
            <a:ext cx="6171026" cy="5023173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Technisches Zeichnen mit onshape"/>
          <p:cNvSpPr txBox="1"/>
          <p:nvPr/>
        </p:nvSpPr>
        <p:spPr>
          <a:xfrm>
            <a:off x="1257476" y="1228707"/>
            <a:ext cx="499939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defTabSz="463380">
              <a:spcBef>
                <a:spcPts val="2500"/>
              </a:spcBef>
              <a:buSzTx/>
              <a:buNone/>
              <a:defRPr sz="2400"/>
            </a:lvl1pPr>
          </a:lstStyle>
          <a:p>
            <a:pPr/>
            <a:r>
              <a:t>Technisches Zeichnen mit onshape</a:t>
            </a:r>
          </a:p>
        </p:txBody>
      </p:sp>
      <p:sp>
        <p:nvSpPr>
          <p:cNvPr id="37" name="&gt;&gt;zum Dokument auf onshape">
            <a:hlinkClick r:id="rId4" invalidUrl="" action="" tgtFrame="" tooltip="" history="1" highlightClick="0" endSnd="0"/>
          </p:cNvPr>
          <p:cNvSpPr txBox="1"/>
          <p:nvPr/>
        </p:nvSpPr>
        <p:spPr>
          <a:xfrm>
            <a:off x="3865999" y="4508048"/>
            <a:ext cx="2519639" cy="25525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8515" tIns="28515" rIns="28515" bIns="28515" anchor="ctr">
            <a:spAutoFit/>
          </a:bodyPr>
          <a:lstStyle>
            <a:lvl1pPr algn="r" defTabSz="463380">
              <a:lnSpc>
                <a:spcPct val="100000"/>
              </a:lnSpc>
              <a:buSzTx/>
              <a:buNone/>
              <a:defRPr sz="1400" u="sng">
                <a:solidFill>
                  <a:schemeClr val="accent1"/>
                </a:solidFill>
              </a:defRPr>
            </a:lvl1pPr>
          </a:lstStyle>
          <a:p>
            <a:pPr/>
            <a:r>
              <a:t>&gt;&gt;zum Dokument auf onshape</a:t>
            </a:r>
          </a:p>
        </p:txBody>
      </p:sp>
      <p:sp>
        <p:nvSpPr>
          <p:cNvPr id="38" name="Rechteck"/>
          <p:cNvSpPr/>
          <p:nvPr/>
        </p:nvSpPr>
        <p:spPr>
          <a:xfrm>
            <a:off x="3833339" y="9632225"/>
            <a:ext cx="933669" cy="28431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8515" tIns="28515" rIns="28515" bIns="28515" anchor="ctr"/>
          <a:lstStyle/>
          <a:p>
            <a:pPr defTabSz="819827">
              <a:buSzTx/>
              <a:buNone/>
              <a:defRPr sz="600"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pic>
        <p:nvPicPr>
          <p:cNvPr id="39" name="Bildschirmfoto 2023-12-22 um 06.28.25.png" descr="Bildschirmfoto 2023-12-22 um 06.28.25.png"/>
          <p:cNvPicPr>
            <a:picLocks noChangeAspect="1"/>
          </p:cNvPicPr>
          <p:nvPr/>
        </p:nvPicPr>
        <p:blipFill>
          <a:blip r:embed="rId5">
            <a:extLst/>
          </a:blip>
          <a:srcRect l="2572" t="11147" r="2382" b="6706"/>
          <a:stretch>
            <a:fillRect/>
          </a:stretch>
        </p:blipFill>
        <p:spPr>
          <a:xfrm>
            <a:off x="1486803" y="1882076"/>
            <a:ext cx="4592264" cy="20082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0" h="21583" fill="norm" stroke="1" extrusionOk="0">
                <a:moveTo>
                  <a:pt x="18020" y="22"/>
                </a:moveTo>
                <a:cubicBezTo>
                  <a:pt x="17884" y="56"/>
                  <a:pt x="17683" y="130"/>
                  <a:pt x="17397" y="248"/>
                </a:cubicBezTo>
                <a:cubicBezTo>
                  <a:pt x="16499" y="621"/>
                  <a:pt x="11574" y="2746"/>
                  <a:pt x="10733" y="3123"/>
                </a:cubicBezTo>
                <a:cubicBezTo>
                  <a:pt x="10141" y="3389"/>
                  <a:pt x="8580" y="4074"/>
                  <a:pt x="7171" y="4684"/>
                </a:cubicBezTo>
                <a:cubicBezTo>
                  <a:pt x="6713" y="4883"/>
                  <a:pt x="5923" y="5228"/>
                  <a:pt x="5415" y="5452"/>
                </a:cubicBezTo>
                <a:cubicBezTo>
                  <a:pt x="4402" y="5898"/>
                  <a:pt x="2373" y="6774"/>
                  <a:pt x="996" y="7363"/>
                </a:cubicBezTo>
                <a:cubicBezTo>
                  <a:pt x="512" y="7570"/>
                  <a:pt x="92" y="7795"/>
                  <a:pt x="63" y="7862"/>
                </a:cubicBezTo>
                <a:cubicBezTo>
                  <a:pt x="10" y="7982"/>
                  <a:pt x="-5" y="8706"/>
                  <a:pt x="1" y="10831"/>
                </a:cubicBezTo>
                <a:lnTo>
                  <a:pt x="3" y="11816"/>
                </a:lnTo>
                <a:lnTo>
                  <a:pt x="552" y="13471"/>
                </a:lnTo>
                <a:cubicBezTo>
                  <a:pt x="1191" y="15399"/>
                  <a:pt x="2516" y="19410"/>
                  <a:pt x="2907" y="20603"/>
                </a:cubicBezTo>
                <a:cubicBezTo>
                  <a:pt x="3056" y="21058"/>
                  <a:pt x="3199" y="21465"/>
                  <a:pt x="3225" y="21507"/>
                </a:cubicBezTo>
                <a:cubicBezTo>
                  <a:pt x="3250" y="21549"/>
                  <a:pt x="3303" y="21583"/>
                  <a:pt x="3340" y="21584"/>
                </a:cubicBezTo>
                <a:cubicBezTo>
                  <a:pt x="3526" y="21588"/>
                  <a:pt x="5761" y="20517"/>
                  <a:pt x="5814" y="20398"/>
                </a:cubicBezTo>
                <a:cubicBezTo>
                  <a:pt x="5863" y="20290"/>
                  <a:pt x="5874" y="19853"/>
                  <a:pt x="5868" y="18363"/>
                </a:cubicBezTo>
                <a:lnTo>
                  <a:pt x="5861" y="16465"/>
                </a:lnTo>
                <a:lnTo>
                  <a:pt x="5320" y="14827"/>
                </a:lnTo>
                <a:cubicBezTo>
                  <a:pt x="5022" y="13925"/>
                  <a:pt x="4788" y="13160"/>
                  <a:pt x="4801" y="13130"/>
                </a:cubicBezTo>
                <a:cubicBezTo>
                  <a:pt x="4822" y="13081"/>
                  <a:pt x="8441" y="11493"/>
                  <a:pt x="8688" y="11423"/>
                </a:cubicBezTo>
                <a:cubicBezTo>
                  <a:pt x="8764" y="11402"/>
                  <a:pt x="8899" y="11747"/>
                  <a:pt x="9341" y="13066"/>
                </a:cubicBezTo>
                <a:cubicBezTo>
                  <a:pt x="9648" y="13982"/>
                  <a:pt x="10051" y="15185"/>
                  <a:pt x="10237" y="15740"/>
                </a:cubicBezTo>
                <a:cubicBezTo>
                  <a:pt x="10423" y="16295"/>
                  <a:pt x="10675" y="17072"/>
                  <a:pt x="10796" y="17463"/>
                </a:cubicBezTo>
                <a:cubicBezTo>
                  <a:pt x="10986" y="18077"/>
                  <a:pt x="11034" y="18176"/>
                  <a:pt x="11153" y="18176"/>
                </a:cubicBezTo>
                <a:cubicBezTo>
                  <a:pt x="11309" y="18176"/>
                  <a:pt x="13407" y="17266"/>
                  <a:pt x="13562" y="17131"/>
                </a:cubicBezTo>
                <a:cubicBezTo>
                  <a:pt x="13662" y="17043"/>
                  <a:pt x="13664" y="17020"/>
                  <a:pt x="13664" y="15083"/>
                </a:cubicBezTo>
                <a:lnTo>
                  <a:pt x="13664" y="13121"/>
                </a:lnTo>
                <a:lnTo>
                  <a:pt x="13118" y="11449"/>
                </a:lnTo>
                <a:cubicBezTo>
                  <a:pt x="12818" y="10530"/>
                  <a:pt x="12582" y="9761"/>
                  <a:pt x="12592" y="9739"/>
                </a:cubicBezTo>
                <a:cubicBezTo>
                  <a:pt x="12608" y="9701"/>
                  <a:pt x="14396" y="8899"/>
                  <a:pt x="15806" y="8297"/>
                </a:cubicBezTo>
                <a:cubicBezTo>
                  <a:pt x="16153" y="8149"/>
                  <a:pt x="16469" y="8004"/>
                  <a:pt x="16509" y="7977"/>
                </a:cubicBezTo>
                <a:cubicBezTo>
                  <a:pt x="16577" y="7931"/>
                  <a:pt x="16764" y="8439"/>
                  <a:pt x="17403" y="10404"/>
                </a:cubicBezTo>
                <a:cubicBezTo>
                  <a:pt x="18825" y="14784"/>
                  <a:pt x="18815" y="14759"/>
                  <a:pt x="18975" y="14759"/>
                </a:cubicBezTo>
                <a:cubicBezTo>
                  <a:pt x="19197" y="14759"/>
                  <a:pt x="21305" y="13805"/>
                  <a:pt x="21407" y="13659"/>
                </a:cubicBezTo>
                <a:cubicBezTo>
                  <a:pt x="21506" y="13516"/>
                  <a:pt x="21507" y="13472"/>
                  <a:pt x="21507" y="11671"/>
                </a:cubicBezTo>
                <a:cubicBezTo>
                  <a:pt x="21507" y="9512"/>
                  <a:pt x="21595" y="9975"/>
                  <a:pt x="20710" y="7376"/>
                </a:cubicBezTo>
                <a:cubicBezTo>
                  <a:pt x="20398" y="6460"/>
                  <a:pt x="19957" y="5133"/>
                  <a:pt x="19732" y="4433"/>
                </a:cubicBezTo>
                <a:cubicBezTo>
                  <a:pt x="18886" y="1803"/>
                  <a:pt x="18325" y="140"/>
                  <a:pt x="18252" y="35"/>
                </a:cubicBezTo>
                <a:cubicBezTo>
                  <a:pt x="18225" y="-5"/>
                  <a:pt x="18155" y="-12"/>
                  <a:pt x="18020" y="2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0" name="Holzverbindungen"/>
          <p:cNvSpPr txBox="1"/>
          <p:nvPr/>
        </p:nvSpPr>
        <p:spPr>
          <a:xfrm>
            <a:off x="3497787" y="3889158"/>
            <a:ext cx="3031784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defTabSz="463380">
              <a:spcBef>
                <a:spcPts val="2500"/>
              </a:spcBef>
              <a:buSzTx/>
              <a:buNone/>
              <a:defRPr sz="2400"/>
            </a:lvl1pPr>
          </a:lstStyle>
          <a:p>
            <a:pPr/>
            <a:r>
              <a:t>Holzverbindungen</a:t>
            </a:r>
          </a:p>
        </p:txBody>
      </p:sp>
      <p:sp>
        <p:nvSpPr>
          <p:cNvPr id="41" name="zur Anleitung geht es mit Mausklick auf den jeweiligen Körper!"/>
          <p:cNvSpPr txBox="1"/>
          <p:nvPr/>
        </p:nvSpPr>
        <p:spPr>
          <a:xfrm>
            <a:off x="1198282" y="5978338"/>
            <a:ext cx="5551423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zur Anleitung geht es mit Mausklick auf den jeweiligen Körper!</a:t>
            </a:r>
          </a:p>
        </p:txBody>
      </p:sp>
      <p:sp>
        <p:nvSpPr>
          <p:cNvPr id="42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3" name="H. Prüser  Onshape im Technikunterricht">
            <a:hlinkClick r:id="rId6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44" name="Holzverbindungen E -1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-1</a:t>
            </a:r>
          </a:p>
        </p:txBody>
      </p:sp>
      <p:sp>
        <p:nvSpPr>
          <p:cNvPr id="45" name="Linien">
            <a:hlinkClick r:id="rId7" invalidUrl="" action="ppaction://hlinksldjump" tgtFrame="" tooltip="" history="1" highlightClick="0" endSnd="0"/>
          </p:cNvPr>
          <p:cNvSpPr/>
          <p:nvPr/>
        </p:nvSpPr>
        <p:spPr>
          <a:xfrm flipV="1">
            <a:off x="1395843" y="6738728"/>
            <a:ext cx="2366233" cy="2089736"/>
          </a:xfrm>
          <a:prstGeom prst="line">
            <a:avLst/>
          </a:prstGeom>
          <a:ln w="596900">
            <a:solidFill>
              <a:schemeClr val="accent4">
                <a:hueOff val="366961"/>
                <a:satOff val="4172"/>
                <a:lumOff val="11129"/>
                <a:alpha val="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6" name="Linien">
            <a:hlinkClick r:id="rId8" invalidUrl="" action="ppaction://hlinksldjump" tgtFrame="" tooltip="" history="1" highlightClick="0" endSnd="0"/>
          </p:cNvPr>
          <p:cNvSpPr/>
          <p:nvPr/>
        </p:nvSpPr>
        <p:spPr>
          <a:xfrm flipV="1">
            <a:off x="2390379" y="8077961"/>
            <a:ext cx="1343229" cy="1343229"/>
          </a:xfrm>
          <a:prstGeom prst="line">
            <a:avLst/>
          </a:prstGeom>
          <a:ln w="596900">
            <a:solidFill>
              <a:schemeClr val="accent4">
                <a:hueOff val="366961"/>
                <a:satOff val="4172"/>
                <a:lumOff val="11129"/>
                <a:alpha val="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7" name="Linien">
            <a:hlinkClick r:id="rId9" invalidUrl="" action="ppaction://hlinksldjump" tgtFrame="" tooltip="" history="1" highlightClick="0" endSnd="0"/>
          </p:cNvPr>
          <p:cNvSpPr/>
          <p:nvPr/>
        </p:nvSpPr>
        <p:spPr>
          <a:xfrm flipV="1">
            <a:off x="5195440" y="7044119"/>
            <a:ext cx="1343229" cy="1343228"/>
          </a:xfrm>
          <a:prstGeom prst="line">
            <a:avLst/>
          </a:prstGeom>
          <a:ln w="596900">
            <a:solidFill>
              <a:schemeClr val="accent4">
                <a:hueOff val="366961"/>
                <a:satOff val="4172"/>
                <a:lumOff val="11129"/>
                <a:alpha val="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8" name="Linien">
            <a:hlinkClick r:id="rId10" invalidUrl="" action="ppaction://hlinksldjump" tgtFrame="" tooltip="" history="1" highlightClick="0" endSnd="0"/>
          </p:cNvPr>
          <p:cNvSpPr/>
          <p:nvPr/>
        </p:nvSpPr>
        <p:spPr>
          <a:xfrm flipV="1">
            <a:off x="4044375" y="6726064"/>
            <a:ext cx="1343229" cy="1343228"/>
          </a:xfrm>
          <a:prstGeom prst="line">
            <a:avLst/>
          </a:prstGeom>
          <a:ln w="596900">
            <a:solidFill>
              <a:schemeClr val="accent4">
                <a:hueOff val="366961"/>
                <a:satOff val="4172"/>
                <a:lumOff val="11129"/>
                <a:alpha val="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9" name="Keynote"/>
          <p:cNvSpPr txBox="1"/>
          <p:nvPr/>
        </p:nvSpPr>
        <p:spPr>
          <a:xfrm>
            <a:off x="734809" y="7320818"/>
            <a:ext cx="1444535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SzTx/>
              <a:buNone/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Keynote</a:t>
            </a:r>
          </a:p>
        </p:txBody>
      </p:sp>
      <p:sp>
        <p:nvSpPr>
          <p:cNvPr id="50" name="Text"/>
          <p:cNvSpPr txBox="1"/>
          <p:nvPr/>
        </p:nvSpPr>
        <p:spPr>
          <a:xfrm>
            <a:off x="3554755" y="5209133"/>
            <a:ext cx="393650" cy="27513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buSzTx/>
              <a:buNone/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uppieren"/>
          <p:cNvGrpSpPr/>
          <p:nvPr/>
        </p:nvGrpSpPr>
        <p:grpSpPr>
          <a:xfrm>
            <a:off x="4586616" y="1275553"/>
            <a:ext cx="2576339" cy="1930105"/>
            <a:chOff x="0" y="0"/>
            <a:chExt cx="2576338" cy="1930104"/>
          </a:xfrm>
        </p:grpSpPr>
        <p:sp>
          <p:nvSpPr>
            <p:cNvPr id="267" name="Form"/>
            <p:cNvSpPr/>
            <p:nvPr/>
          </p:nvSpPr>
          <p:spPr>
            <a:xfrm>
              <a:off x="-1" y="-1"/>
              <a:ext cx="2576340" cy="1930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fill="norm" stroke="1" extrusionOk="0">
                  <a:moveTo>
                    <a:pt x="464" y="0"/>
                  </a:moveTo>
                  <a:cubicBezTo>
                    <a:pt x="210" y="0"/>
                    <a:pt x="0" y="261"/>
                    <a:pt x="0" y="575"/>
                  </a:cubicBezTo>
                  <a:lnTo>
                    <a:pt x="0" y="17777"/>
                  </a:lnTo>
                  <a:cubicBezTo>
                    <a:pt x="0" y="18091"/>
                    <a:pt x="210" y="18354"/>
                    <a:pt x="464" y="18354"/>
                  </a:cubicBezTo>
                  <a:lnTo>
                    <a:pt x="9148" y="18354"/>
                  </a:lnTo>
                  <a:lnTo>
                    <a:pt x="9116" y="18513"/>
                  </a:lnTo>
                  <a:lnTo>
                    <a:pt x="8753" y="20763"/>
                  </a:lnTo>
                  <a:lnTo>
                    <a:pt x="7690" y="20763"/>
                  </a:lnTo>
                  <a:lnTo>
                    <a:pt x="7690" y="21600"/>
                  </a:lnTo>
                  <a:lnTo>
                    <a:pt x="10486" y="21600"/>
                  </a:lnTo>
                  <a:lnTo>
                    <a:pt x="11107" y="21600"/>
                  </a:lnTo>
                  <a:lnTo>
                    <a:pt x="13905" y="21600"/>
                  </a:lnTo>
                  <a:lnTo>
                    <a:pt x="13905" y="20763"/>
                  </a:lnTo>
                  <a:lnTo>
                    <a:pt x="12842" y="20763"/>
                  </a:lnTo>
                  <a:lnTo>
                    <a:pt x="12479" y="18513"/>
                  </a:lnTo>
                  <a:lnTo>
                    <a:pt x="12452" y="18354"/>
                  </a:lnTo>
                  <a:lnTo>
                    <a:pt x="21131" y="18354"/>
                  </a:lnTo>
                  <a:cubicBezTo>
                    <a:pt x="21384" y="18354"/>
                    <a:pt x="21595" y="18091"/>
                    <a:pt x="21595" y="17777"/>
                  </a:cubicBezTo>
                  <a:lnTo>
                    <a:pt x="21595" y="575"/>
                  </a:lnTo>
                  <a:cubicBezTo>
                    <a:pt x="21600" y="261"/>
                    <a:pt x="21389" y="0"/>
                    <a:pt x="21136" y="0"/>
                  </a:cubicBezTo>
                  <a:lnTo>
                    <a:pt x="464" y="0"/>
                  </a:lnTo>
                  <a:close/>
                  <a:moveTo>
                    <a:pt x="10800" y="542"/>
                  </a:moveTo>
                  <a:cubicBezTo>
                    <a:pt x="10913" y="542"/>
                    <a:pt x="11006" y="650"/>
                    <a:pt x="11006" y="797"/>
                  </a:cubicBezTo>
                  <a:cubicBezTo>
                    <a:pt x="11006" y="937"/>
                    <a:pt x="10913" y="1052"/>
                    <a:pt x="10800" y="1052"/>
                  </a:cubicBezTo>
                  <a:cubicBezTo>
                    <a:pt x="10686" y="1052"/>
                    <a:pt x="10594" y="937"/>
                    <a:pt x="10594" y="797"/>
                  </a:cubicBezTo>
                  <a:cubicBezTo>
                    <a:pt x="10594" y="656"/>
                    <a:pt x="10686" y="542"/>
                    <a:pt x="10800" y="542"/>
                  </a:cubicBezTo>
                  <a:close/>
                  <a:moveTo>
                    <a:pt x="1242" y="1734"/>
                  </a:moveTo>
                  <a:lnTo>
                    <a:pt x="20358" y="1734"/>
                  </a:lnTo>
                  <a:lnTo>
                    <a:pt x="20358" y="15233"/>
                  </a:lnTo>
                  <a:lnTo>
                    <a:pt x="1242" y="15233"/>
                  </a:lnTo>
                  <a:lnTo>
                    <a:pt x="1242" y="1734"/>
                  </a:lnTo>
                  <a:close/>
                </a:path>
              </a:pathLst>
            </a:custGeom>
            <a:solidFill>
              <a:srgbClr val="D6D5D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63500" dir="27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buSzTx/>
                <a:buNone/>
                <a:defRPr sz="40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sp>
          <p:nvSpPr>
            <p:cNvPr id="268" name="Video-Anleitung"/>
            <p:cNvSpPr txBox="1"/>
            <p:nvPr/>
          </p:nvSpPr>
          <p:spPr>
            <a:xfrm>
              <a:off x="633127" y="1373366"/>
              <a:ext cx="1677775" cy="279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8515" tIns="28515" rIns="28515" bIns="28515" numCol="1" anchor="ctr">
              <a:noAutofit/>
            </a:bodyPr>
            <a:lstStyle>
              <a:lvl1pPr>
                <a:buSzTx/>
                <a:buNone/>
                <a:defRPr sz="1500"/>
              </a:lvl1pPr>
            </a:lstStyle>
            <a:p>
              <a:pPr/>
              <a:r>
                <a:t>Video-Anleitung</a:t>
              </a:r>
            </a:p>
          </p:txBody>
        </p:sp>
      </p:grpSp>
      <p:sp>
        <p:nvSpPr>
          <p:cNvPr id="270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sp>
        <p:nvSpPr>
          <p:cNvPr id="271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2" name="H. Prüser  Onshape im Technikunterricht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273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pic>
        <p:nvPicPr>
          <p:cNvPr id="274" name="Bildschirmfoto 2023-12-23 um 11.30.59.png" descr="Bildschirmfoto 2023-12-23 um 11.30.5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0710" y="1879872"/>
            <a:ext cx="3383802" cy="1325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Bildschirmfoto 2023-12-22 um 06.40.13.png" descr="Bildschirmfoto 2023-12-22 um 06.40.13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6451" t="11867" r="4054" b="14160"/>
          <a:stretch>
            <a:fillRect/>
          </a:stretch>
        </p:blipFill>
        <p:spPr>
          <a:xfrm>
            <a:off x="971273" y="1275553"/>
            <a:ext cx="1086584" cy="985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7" h="21492" fill="norm" stroke="1" extrusionOk="0">
                <a:moveTo>
                  <a:pt x="18428" y="1"/>
                </a:moveTo>
                <a:cubicBezTo>
                  <a:pt x="17779" y="-17"/>
                  <a:pt x="17260" y="375"/>
                  <a:pt x="16182" y="1473"/>
                </a:cubicBezTo>
                <a:cubicBezTo>
                  <a:pt x="15469" y="2199"/>
                  <a:pt x="14006" y="3634"/>
                  <a:pt x="12939" y="4668"/>
                </a:cubicBezTo>
                <a:cubicBezTo>
                  <a:pt x="11872" y="5702"/>
                  <a:pt x="9735" y="7807"/>
                  <a:pt x="8187" y="9344"/>
                </a:cubicBezTo>
                <a:cubicBezTo>
                  <a:pt x="6638" y="10881"/>
                  <a:pt x="4353" y="13104"/>
                  <a:pt x="3105" y="14280"/>
                </a:cubicBezTo>
                <a:cubicBezTo>
                  <a:pt x="108" y="17104"/>
                  <a:pt x="0" y="17238"/>
                  <a:pt x="0" y="18385"/>
                </a:cubicBezTo>
                <a:cubicBezTo>
                  <a:pt x="0" y="19713"/>
                  <a:pt x="468" y="20559"/>
                  <a:pt x="1587" y="21225"/>
                </a:cubicBezTo>
                <a:cubicBezTo>
                  <a:pt x="2126" y="21546"/>
                  <a:pt x="2913" y="21583"/>
                  <a:pt x="3373" y="21312"/>
                </a:cubicBezTo>
                <a:cubicBezTo>
                  <a:pt x="3555" y="21204"/>
                  <a:pt x="4248" y="20559"/>
                  <a:pt x="4914" y="19883"/>
                </a:cubicBezTo>
                <a:cubicBezTo>
                  <a:pt x="6019" y="18760"/>
                  <a:pt x="6902" y="17896"/>
                  <a:pt x="10732" y="14176"/>
                </a:cubicBezTo>
                <a:cubicBezTo>
                  <a:pt x="11444" y="13484"/>
                  <a:pt x="12440" y="12513"/>
                  <a:pt x="12939" y="12020"/>
                </a:cubicBezTo>
                <a:cubicBezTo>
                  <a:pt x="13439" y="11527"/>
                  <a:pt x="14424" y="10567"/>
                  <a:pt x="15132" y="9881"/>
                </a:cubicBezTo>
                <a:cubicBezTo>
                  <a:pt x="16908" y="8159"/>
                  <a:pt x="19781" y="5292"/>
                  <a:pt x="20367" y="4660"/>
                </a:cubicBezTo>
                <a:cubicBezTo>
                  <a:pt x="21600" y="3328"/>
                  <a:pt x="20891" y="699"/>
                  <a:pt x="19148" y="148"/>
                </a:cubicBezTo>
                <a:cubicBezTo>
                  <a:pt x="18879" y="63"/>
                  <a:pt x="18644" y="7"/>
                  <a:pt x="18428" y="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76" name="Bildschirmfoto 2023-12-22 um 06.40.13.png" descr="Bildschirmfoto 2023-12-22 um 06.40.13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6451" t="11867" r="4054" b="14160"/>
          <a:stretch>
            <a:fillRect/>
          </a:stretch>
        </p:blipFill>
        <p:spPr>
          <a:xfrm>
            <a:off x="5423054" y="1559280"/>
            <a:ext cx="1086585" cy="9850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7" h="21492" fill="norm" stroke="1" extrusionOk="0">
                <a:moveTo>
                  <a:pt x="18428" y="1"/>
                </a:moveTo>
                <a:cubicBezTo>
                  <a:pt x="17779" y="-17"/>
                  <a:pt x="17260" y="375"/>
                  <a:pt x="16182" y="1473"/>
                </a:cubicBezTo>
                <a:cubicBezTo>
                  <a:pt x="15469" y="2199"/>
                  <a:pt x="14006" y="3634"/>
                  <a:pt x="12939" y="4668"/>
                </a:cubicBezTo>
                <a:cubicBezTo>
                  <a:pt x="11872" y="5702"/>
                  <a:pt x="9735" y="7807"/>
                  <a:pt x="8187" y="9344"/>
                </a:cubicBezTo>
                <a:cubicBezTo>
                  <a:pt x="6638" y="10881"/>
                  <a:pt x="4353" y="13104"/>
                  <a:pt x="3105" y="14280"/>
                </a:cubicBezTo>
                <a:cubicBezTo>
                  <a:pt x="108" y="17104"/>
                  <a:pt x="0" y="17238"/>
                  <a:pt x="0" y="18385"/>
                </a:cubicBezTo>
                <a:cubicBezTo>
                  <a:pt x="0" y="19713"/>
                  <a:pt x="468" y="20559"/>
                  <a:pt x="1587" y="21225"/>
                </a:cubicBezTo>
                <a:cubicBezTo>
                  <a:pt x="2126" y="21546"/>
                  <a:pt x="2913" y="21583"/>
                  <a:pt x="3373" y="21312"/>
                </a:cubicBezTo>
                <a:cubicBezTo>
                  <a:pt x="3555" y="21204"/>
                  <a:pt x="4248" y="20559"/>
                  <a:pt x="4914" y="19883"/>
                </a:cubicBezTo>
                <a:cubicBezTo>
                  <a:pt x="6019" y="18760"/>
                  <a:pt x="6902" y="17896"/>
                  <a:pt x="10732" y="14176"/>
                </a:cubicBezTo>
                <a:cubicBezTo>
                  <a:pt x="11444" y="13484"/>
                  <a:pt x="12440" y="12513"/>
                  <a:pt x="12939" y="12020"/>
                </a:cubicBezTo>
                <a:cubicBezTo>
                  <a:pt x="13439" y="11527"/>
                  <a:pt x="14424" y="10567"/>
                  <a:pt x="15132" y="9881"/>
                </a:cubicBezTo>
                <a:cubicBezTo>
                  <a:pt x="16908" y="8159"/>
                  <a:pt x="19781" y="5292"/>
                  <a:pt x="20367" y="4660"/>
                </a:cubicBezTo>
                <a:cubicBezTo>
                  <a:pt x="21600" y="3328"/>
                  <a:pt x="20891" y="699"/>
                  <a:pt x="19148" y="148"/>
                </a:cubicBezTo>
                <a:cubicBezTo>
                  <a:pt x="18879" y="63"/>
                  <a:pt x="18644" y="7"/>
                  <a:pt x="18428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79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277" name="eingesetzter-Film.png" descr="eingesetzter-Film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78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  <p:pic>
        <p:nvPicPr>
          <p:cNvPr id="280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7">
            <a:extLst/>
          </a:blip>
          <a:srcRect l="58600" t="12222" r="0" b="79189"/>
          <a:stretch>
            <a:fillRect/>
          </a:stretch>
        </p:blipFill>
        <p:spPr>
          <a:xfrm>
            <a:off x="2887545" y="3954156"/>
            <a:ext cx="931098" cy="434427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neue Skizze erstellen…"/>
          <p:cNvSpPr txBox="1"/>
          <p:nvPr/>
        </p:nvSpPr>
        <p:spPr>
          <a:xfrm>
            <a:off x="3982129" y="4262966"/>
            <a:ext cx="3216339" cy="1930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neue Skizze erstellen</a:t>
            </a:r>
          </a:p>
          <a:p>
            <a:pPr marL="166687" indent="-166687">
              <a:buSzPct val="145000"/>
            </a:pPr>
            <a:r>
              <a:t>Skizzenebene auswählen: Front</a:t>
            </a:r>
          </a:p>
          <a:p>
            <a:pPr marL="166687" indent="-166687">
              <a:buSzPct val="145000"/>
            </a:pPr>
            <a:r>
              <a:t>Würfel anklicken: Vorn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Mittelpunktkreis auswählen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  <a:r>
              <a:t>zeichne einen Kreis mit 4mm Durchmessr vom Ursprung aus</a:t>
            </a:r>
          </a:p>
        </p:txBody>
      </p:sp>
      <p:sp>
        <p:nvSpPr>
          <p:cNvPr id="282" name="Skizze erstellen"/>
          <p:cNvSpPr txBox="1"/>
          <p:nvPr/>
        </p:nvSpPr>
        <p:spPr>
          <a:xfrm>
            <a:off x="3982129" y="3921337"/>
            <a:ext cx="318082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erstellen</a:t>
            </a:r>
          </a:p>
        </p:txBody>
      </p:sp>
      <p:sp>
        <p:nvSpPr>
          <p:cNvPr id="283" name="Alle Linien erscheinen schwarz:…"/>
          <p:cNvSpPr txBox="1"/>
          <p:nvPr/>
        </p:nvSpPr>
        <p:spPr>
          <a:xfrm>
            <a:off x="4135260" y="6011376"/>
            <a:ext cx="272007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Alle Linien erscheinen schwarz: </a:t>
            </a:r>
          </a:p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die Skizze ist vollständig bestimmt.</a:t>
            </a:r>
          </a:p>
        </p:txBody>
      </p:sp>
      <p:sp>
        <p:nvSpPr>
          <p:cNvPr id="284" name="Skizze fertig!"/>
          <p:cNvSpPr txBox="1"/>
          <p:nvPr/>
        </p:nvSpPr>
        <p:spPr>
          <a:xfrm>
            <a:off x="4004901" y="6417776"/>
            <a:ext cx="11496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166687" indent="-166687">
              <a:buSzPct val="145000"/>
            </a:lvl1pPr>
          </a:lstStyle>
          <a:p>
            <a:pPr/>
            <a:r>
              <a:t>Skizze fertig!</a:t>
            </a:r>
          </a:p>
        </p:txBody>
      </p:sp>
      <p:pic>
        <p:nvPicPr>
          <p:cNvPr id="285" name="Bildschirmfoto 2023-12-24 um 10.01.05.png" descr="Bildschirmfoto 2023-12-24 um 10.01.05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660187" y="3508474"/>
            <a:ext cx="791200" cy="797429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Kreis"/>
          <p:cNvSpPr/>
          <p:nvPr/>
        </p:nvSpPr>
        <p:spPr>
          <a:xfrm>
            <a:off x="1580039" y="4109334"/>
            <a:ext cx="280049" cy="27940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603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287" name="erstelle ein neues Part Studio"/>
          <p:cNvSpPr txBox="1"/>
          <p:nvPr/>
        </p:nvSpPr>
        <p:spPr>
          <a:xfrm>
            <a:off x="3909115" y="3667337"/>
            <a:ext cx="2720073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lvl1pPr>
          </a:lstStyle>
          <a:p>
            <a:pPr/>
            <a:r>
              <a:t>erstelle ein neues Part Studio</a:t>
            </a:r>
          </a:p>
        </p:txBody>
      </p:sp>
      <p:pic>
        <p:nvPicPr>
          <p:cNvPr id="288" name="Bildschirmfoto 2023-12-24 um 14.42.35.png" descr="Bildschirmfoto 2023-12-24 um 14.42.3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451386" y="4989259"/>
            <a:ext cx="902355" cy="797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Bildschirmfoto 2023-12-24 um 14.45.23.png" descr="Bildschirmfoto 2023-12-24 um 14.45.2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77547" y="5697788"/>
            <a:ext cx="3231569" cy="676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Linear austragen:  Fläche von Skizze"/>
          <p:cNvSpPr txBox="1"/>
          <p:nvPr/>
        </p:nvSpPr>
        <p:spPr>
          <a:xfrm>
            <a:off x="3972016" y="7267156"/>
            <a:ext cx="3226452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</a:t>
            </a:r>
          </a:p>
        </p:txBody>
      </p:sp>
      <p:sp>
        <p:nvSpPr>
          <p:cNvPr id="291" name="klicke auf den Kreis und wähle „linear austragen“…"/>
          <p:cNvSpPr txBox="1"/>
          <p:nvPr/>
        </p:nvSpPr>
        <p:spPr>
          <a:xfrm>
            <a:off x="4004901" y="7674295"/>
            <a:ext cx="3551599" cy="1080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klicke auf den Kreis und wähle „linear austragen“</a:t>
            </a:r>
            <a:br/>
          </a:p>
          <a:p>
            <a:pPr marL="166687" indent="-166687">
              <a:buSzPct val="145000"/>
            </a:pPr>
            <a:r>
              <a:t>Fläche von Skizze  (Volumenkörper/Neu)</a:t>
            </a:r>
          </a:p>
          <a:p>
            <a:pPr marL="166687" indent="-166687">
              <a:buSzPct val="145000"/>
            </a:pPr>
            <a:r>
              <a:t>ändere die Tiefe auf 30 mm</a:t>
            </a:r>
          </a:p>
        </p:txBody>
      </p:sp>
      <p:pic>
        <p:nvPicPr>
          <p:cNvPr id="292" name="Bildschirmfoto 2023-12-24 um 10.16.05.png" descr="Bildschirmfoto 2023-12-24 um 10.16.05.png"/>
          <p:cNvPicPr>
            <a:picLocks noChangeAspect="1"/>
          </p:cNvPicPr>
          <p:nvPr/>
        </p:nvPicPr>
        <p:blipFill>
          <a:blip r:embed="rId11">
            <a:extLst/>
          </a:blip>
          <a:srcRect l="0" t="0" r="0" b="85735"/>
          <a:stretch>
            <a:fillRect/>
          </a:stretch>
        </p:blipFill>
        <p:spPr>
          <a:xfrm>
            <a:off x="3972016" y="9223495"/>
            <a:ext cx="1901419" cy="22341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Bildschirmfoto 2023-12-24 um 14.49.05.png" descr="Bildschirmfoto 2023-12-24 um 14.49.05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677547" y="7581832"/>
            <a:ext cx="3269990" cy="985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Bildschirmfoto 2023-12-24 um 14.51.10.png" descr="Bildschirmfoto 2023-12-24 um 14.51.10.png"/>
          <p:cNvPicPr>
            <a:picLocks noChangeAspect="1"/>
          </p:cNvPicPr>
          <p:nvPr/>
        </p:nvPicPr>
        <p:blipFill>
          <a:blip r:embed="rId13">
            <a:extLst/>
          </a:blip>
          <a:srcRect l="25296" t="15150" r="19419" b="25189"/>
          <a:stretch>
            <a:fillRect/>
          </a:stretch>
        </p:blipFill>
        <p:spPr>
          <a:xfrm>
            <a:off x="2275465" y="9015212"/>
            <a:ext cx="1078276" cy="7036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9" h="21355" fill="norm" stroke="1" extrusionOk="0">
                <a:moveTo>
                  <a:pt x="18297" y="27"/>
                </a:moveTo>
                <a:cubicBezTo>
                  <a:pt x="17476" y="115"/>
                  <a:pt x="17089" y="374"/>
                  <a:pt x="14624" y="2460"/>
                </a:cubicBezTo>
                <a:cubicBezTo>
                  <a:pt x="11413" y="5175"/>
                  <a:pt x="9567" y="6674"/>
                  <a:pt x="5668" y="9734"/>
                </a:cubicBezTo>
                <a:cubicBezTo>
                  <a:pt x="275" y="13967"/>
                  <a:pt x="0" y="14303"/>
                  <a:pt x="0" y="16599"/>
                </a:cubicBezTo>
                <a:cubicBezTo>
                  <a:pt x="0" y="19013"/>
                  <a:pt x="720" y="20573"/>
                  <a:pt x="2097" y="21152"/>
                </a:cubicBezTo>
                <a:cubicBezTo>
                  <a:pt x="3045" y="21551"/>
                  <a:pt x="3691" y="21390"/>
                  <a:pt x="4825" y="20442"/>
                </a:cubicBezTo>
                <a:cubicBezTo>
                  <a:pt x="6858" y="18740"/>
                  <a:pt x="9654" y="16481"/>
                  <a:pt x="18912" y="9072"/>
                </a:cubicBezTo>
                <a:cubicBezTo>
                  <a:pt x="20708" y="7634"/>
                  <a:pt x="21192" y="6912"/>
                  <a:pt x="21380" y="5386"/>
                </a:cubicBezTo>
                <a:cubicBezTo>
                  <a:pt x="21600" y="3593"/>
                  <a:pt x="20858" y="1310"/>
                  <a:pt x="19748" y="376"/>
                </a:cubicBezTo>
                <a:cubicBezTo>
                  <a:pt x="19339" y="31"/>
                  <a:pt x="19004" y="-49"/>
                  <a:pt x="18297" y="2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ruppieren"/>
          <p:cNvGrpSpPr/>
          <p:nvPr/>
        </p:nvGrpSpPr>
        <p:grpSpPr>
          <a:xfrm>
            <a:off x="4586616" y="1103188"/>
            <a:ext cx="2576339" cy="1930105"/>
            <a:chOff x="0" y="0"/>
            <a:chExt cx="2576338" cy="1930104"/>
          </a:xfrm>
        </p:grpSpPr>
        <p:sp>
          <p:nvSpPr>
            <p:cNvPr id="296" name="Form"/>
            <p:cNvSpPr/>
            <p:nvPr/>
          </p:nvSpPr>
          <p:spPr>
            <a:xfrm>
              <a:off x="-1" y="-1"/>
              <a:ext cx="2576340" cy="1930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fill="norm" stroke="1" extrusionOk="0">
                  <a:moveTo>
                    <a:pt x="464" y="0"/>
                  </a:moveTo>
                  <a:cubicBezTo>
                    <a:pt x="210" y="0"/>
                    <a:pt x="0" y="261"/>
                    <a:pt x="0" y="575"/>
                  </a:cubicBezTo>
                  <a:lnTo>
                    <a:pt x="0" y="17777"/>
                  </a:lnTo>
                  <a:cubicBezTo>
                    <a:pt x="0" y="18091"/>
                    <a:pt x="210" y="18354"/>
                    <a:pt x="464" y="18354"/>
                  </a:cubicBezTo>
                  <a:lnTo>
                    <a:pt x="9148" y="18354"/>
                  </a:lnTo>
                  <a:lnTo>
                    <a:pt x="9116" y="18513"/>
                  </a:lnTo>
                  <a:lnTo>
                    <a:pt x="8753" y="20763"/>
                  </a:lnTo>
                  <a:lnTo>
                    <a:pt x="7690" y="20763"/>
                  </a:lnTo>
                  <a:lnTo>
                    <a:pt x="7690" y="21600"/>
                  </a:lnTo>
                  <a:lnTo>
                    <a:pt x="10486" y="21600"/>
                  </a:lnTo>
                  <a:lnTo>
                    <a:pt x="11107" y="21600"/>
                  </a:lnTo>
                  <a:lnTo>
                    <a:pt x="13905" y="21600"/>
                  </a:lnTo>
                  <a:lnTo>
                    <a:pt x="13905" y="20763"/>
                  </a:lnTo>
                  <a:lnTo>
                    <a:pt x="12842" y="20763"/>
                  </a:lnTo>
                  <a:lnTo>
                    <a:pt x="12479" y="18513"/>
                  </a:lnTo>
                  <a:lnTo>
                    <a:pt x="12452" y="18354"/>
                  </a:lnTo>
                  <a:lnTo>
                    <a:pt x="21131" y="18354"/>
                  </a:lnTo>
                  <a:cubicBezTo>
                    <a:pt x="21384" y="18354"/>
                    <a:pt x="21595" y="18091"/>
                    <a:pt x="21595" y="17777"/>
                  </a:cubicBezTo>
                  <a:lnTo>
                    <a:pt x="21595" y="575"/>
                  </a:lnTo>
                  <a:cubicBezTo>
                    <a:pt x="21600" y="261"/>
                    <a:pt x="21389" y="0"/>
                    <a:pt x="21136" y="0"/>
                  </a:cubicBezTo>
                  <a:lnTo>
                    <a:pt x="464" y="0"/>
                  </a:lnTo>
                  <a:close/>
                  <a:moveTo>
                    <a:pt x="10800" y="542"/>
                  </a:moveTo>
                  <a:cubicBezTo>
                    <a:pt x="10913" y="542"/>
                    <a:pt x="11006" y="650"/>
                    <a:pt x="11006" y="797"/>
                  </a:cubicBezTo>
                  <a:cubicBezTo>
                    <a:pt x="11006" y="937"/>
                    <a:pt x="10913" y="1052"/>
                    <a:pt x="10800" y="1052"/>
                  </a:cubicBezTo>
                  <a:cubicBezTo>
                    <a:pt x="10686" y="1052"/>
                    <a:pt x="10594" y="937"/>
                    <a:pt x="10594" y="797"/>
                  </a:cubicBezTo>
                  <a:cubicBezTo>
                    <a:pt x="10594" y="656"/>
                    <a:pt x="10686" y="542"/>
                    <a:pt x="10800" y="542"/>
                  </a:cubicBezTo>
                  <a:close/>
                  <a:moveTo>
                    <a:pt x="1242" y="1734"/>
                  </a:moveTo>
                  <a:lnTo>
                    <a:pt x="20358" y="1734"/>
                  </a:lnTo>
                  <a:lnTo>
                    <a:pt x="20358" y="15233"/>
                  </a:lnTo>
                  <a:lnTo>
                    <a:pt x="1242" y="15233"/>
                  </a:lnTo>
                  <a:lnTo>
                    <a:pt x="1242" y="1734"/>
                  </a:lnTo>
                  <a:close/>
                </a:path>
              </a:pathLst>
            </a:custGeom>
            <a:solidFill>
              <a:srgbClr val="D6D5D5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63500" dir="27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584200">
                <a:lnSpc>
                  <a:spcPct val="100000"/>
                </a:lnSpc>
                <a:buSzTx/>
                <a:buNone/>
                <a:defRPr sz="4000">
                  <a:solidFill>
                    <a:srgbClr val="FFFFFF"/>
                  </a:solidFill>
                  <a:effectLst>
                    <a:outerShdw sx="100000" sy="100000" kx="0" ky="0" algn="b" rotWithShape="0" blurRad="38100" dist="12700" dir="540000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sp>
          <p:nvSpPr>
            <p:cNvPr id="297" name="Video-Anleitung"/>
            <p:cNvSpPr txBox="1"/>
            <p:nvPr/>
          </p:nvSpPr>
          <p:spPr>
            <a:xfrm>
              <a:off x="633127" y="1373366"/>
              <a:ext cx="1677775" cy="279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8515" tIns="28515" rIns="28515" bIns="28515" numCol="1" anchor="ctr">
              <a:noAutofit/>
            </a:bodyPr>
            <a:lstStyle>
              <a:lvl1pPr>
                <a:buSzTx/>
                <a:buNone/>
                <a:defRPr sz="1500"/>
              </a:lvl1pPr>
            </a:lstStyle>
            <a:p>
              <a:pPr/>
              <a:r>
                <a:t>Video-Anleitung</a:t>
              </a:r>
            </a:p>
          </p:txBody>
        </p:sp>
      </p:grpSp>
      <p:sp>
        <p:nvSpPr>
          <p:cNvPr id="299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      CAD mit onshape:                                                Holzverbindungen  E</a:t>
            </a:r>
          </a:p>
        </p:txBody>
      </p:sp>
      <p:sp>
        <p:nvSpPr>
          <p:cNvPr id="300" name="Bauteile einfügen…"/>
          <p:cNvSpPr txBox="1"/>
          <p:nvPr/>
        </p:nvSpPr>
        <p:spPr>
          <a:xfrm>
            <a:off x="4006761" y="3213258"/>
            <a:ext cx="3584484" cy="4268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Bauteile einfügen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nacheinander alle Teile einfügen: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Leiste 150x20x15</a:t>
            </a:r>
          </a:p>
          <a:p>
            <a:pPr marL="166687" indent="-166687">
              <a:buSzPct val="145000"/>
            </a:pPr>
            <a:r>
              <a:t>Leiste 50</a:t>
            </a:r>
          </a:p>
          <a:p>
            <a:pPr marL="166687" indent="-166687">
              <a:buSzPct val="145000"/>
            </a:pPr>
            <a:r>
              <a:t>Leiste 70</a:t>
            </a:r>
          </a:p>
          <a:p>
            <a:pPr marL="166687" indent="-166687">
              <a:buSzPct val="145000"/>
            </a:pPr>
            <a:r>
              <a:t>Leiste 70</a:t>
            </a:r>
          </a:p>
          <a:p>
            <a:pPr marL="166687" indent="-166687">
              <a:buSzPct val="145000"/>
            </a:pPr>
            <a:r>
              <a:t>Dübel 4 mm</a:t>
            </a:r>
          </a:p>
          <a:p>
            <a:pPr marL="166687" indent="-166687">
              <a:buSzPct val="145000"/>
            </a:pPr>
            <a:r>
              <a:t>Dübel 4 mm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dazu Linksklick zum anwählen und im</a:t>
            </a:r>
          </a:p>
          <a:p>
            <a:pPr>
              <a:buSzTx/>
              <a:buNone/>
            </a:pPr>
            <a:r>
              <a:t>Hauptfenster mit einem zweiten Klick ablegen:</a:t>
            </a:r>
          </a:p>
        </p:txBody>
      </p:sp>
      <p:sp>
        <p:nvSpPr>
          <p:cNvPr id="301" name="Baugruppe erstellen"/>
          <p:cNvSpPr txBox="1"/>
          <p:nvPr/>
        </p:nvSpPr>
        <p:spPr>
          <a:xfrm>
            <a:off x="4006761" y="3213258"/>
            <a:ext cx="318082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Baugruppe erstellen</a:t>
            </a:r>
          </a:p>
        </p:txBody>
      </p:sp>
      <p:sp>
        <p:nvSpPr>
          <p:cNvPr id="302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3" name="H. Prüser  Onshape im Technikunterricht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304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pic>
        <p:nvPicPr>
          <p:cNvPr id="305" name="Bildschirmfoto 2023-12-22 um 06.28.25.png" descr="Bildschirmfoto 2023-12-22 um 06.28.25.png"/>
          <p:cNvPicPr>
            <a:picLocks noChangeAspect="1"/>
          </p:cNvPicPr>
          <p:nvPr/>
        </p:nvPicPr>
        <p:blipFill>
          <a:blip r:embed="rId3">
            <a:extLst/>
          </a:blip>
          <a:srcRect l="2564" t="11145" r="2386" b="6690"/>
          <a:stretch>
            <a:fillRect/>
          </a:stretch>
        </p:blipFill>
        <p:spPr>
          <a:xfrm>
            <a:off x="1036883" y="1117844"/>
            <a:ext cx="2877446" cy="12585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0" h="21583" fill="norm" stroke="1" extrusionOk="0">
                <a:moveTo>
                  <a:pt x="18022" y="21"/>
                </a:moveTo>
                <a:cubicBezTo>
                  <a:pt x="17886" y="55"/>
                  <a:pt x="17685" y="134"/>
                  <a:pt x="17399" y="252"/>
                </a:cubicBezTo>
                <a:cubicBezTo>
                  <a:pt x="16501" y="625"/>
                  <a:pt x="11576" y="2747"/>
                  <a:pt x="10735" y="3125"/>
                </a:cubicBezTo>
                <a:cubicBezTo>
                  <a:pt x="10144" y="3390"/>
                  <a:pt x="8580" y="4074"/>
                  <a:pt x="7172" y="4683"/>
                </a:cubicBezTo>
                <a:cubicBezTo>
                  <a:pt x="6713" y="4882"/>
                  <a:pt x="5924" y="5228"/>
                  <a:pt x="5416" y="5452"/>
                </a:cubicBezTo>
                <a:cubicBezTo>
                  <a:pt x="4404" y="5898"/>
                  <a:pt x="2375" y="6776"/>
                  <a:pt x="998" y="7365"/>
                </a:cubicBezTo>
                <a:cubicBezTo>
                  <a:pt x="515" y="7572"/>
                  <a:pt x="93" y="7795"/>
                  <a:pt x="64" y="7862"/>
                </a:cubicBezTo>
                <a:cubicBezTo>
                  <a:pt x="11" y="7982"/>
                  <a:pt x="-5" y="8705"/>
                  <a:pt x="1" y="10829"/>
                </a:cubicBezTo>
                <a:lnTo>
                  <a:pt x="4" y="11816"/>
                </a:lnTo>
                <a:lnTo>
                  <a:pt x="553" y="13470"/>
                </a:lnTo>
                <a:cubicBezTo>
                  <a:pt x="1193" y="15398"/>
                  <a:pt x="2518" y="19411"/>
                  <a:pt x="2909" y="20603"/>
                </a:cubicBezTo>
                <a:cubicBezTo>
                  <a:pt x="3058" y="21058"/>
                  <a:pt x="3201" y="21459"/>
                  <a:pt x="3226" y="21501"/>
                </a:cubicBezTo>
                <a:cubicBezTo>
                  <a:pt x="3252" y="21543"/>
                  <a:pt x="3305" y="21582"/>
                  <a:pt x="3342" y="21583"/>
                </a:cubicBezTo>
                <a:cubicBezTo>
                  <a:pt x="3528" y="21587"/>
                  <a:pt x="5763" y="20510"/>
                  <a:pt x="5816" y="20392"/>
                </a:cubicBezTo>
                <a:cubicBezTo>
                  <a:pt x="5865" y="20283"/>
                  <a:pt x="5876" y="19846"/>
                  <a:pt x="5870" y="18357"/>
                </a:cubicBezTo>
                <a:lnTo>
                  <a:pt x="5861" y="16464"/>
                </a:lnTo>
                <a:lnTo>
                  <a:pt x="5321" y="14824"/>
                </a:lnTo>
                <a:cubicBezTo>
                  <a:pt x="5023" y="13922"/>
                  <a:pt x="4791" y="13160"/>
                  <a:pt x="4805" y="13130"/>
                </a:cubicBezTo>
                <a:cubicBezTo>
                  <a:pt x="4826" y="13081"/>
                  <a:pt x="8441" y="11490"/>
                  <a:pt x="8688" y="11421"/>
                </a:cubicBezTo>
                <a:cubicBezTo>
                  <a:pt x="8764" y="11400"/>
                  <a:pt x="8902" y="11743"/>
                  <a:pt x="9344" y="13061"/>
                </a:cubicBezTo>
                <a:cubicBezTo>
                  <a:pt x="9651" y="13978"/>
                  <a:pt x="10054" y="15181"/>
                  <a:pt x="10240" y="15736"/>
                </a:cubicBezTo>
                <a:cubicBezTo>
                  <a:pt x="10426" y="16291"/>
                  <a:pt x="10677" y="17067"/>
                  <a:pt x="10798" y="17458"/>
                </a:cubicBezTo>
                <a:cubicBezTo>
                  <a:pt x="10988" y="18072"/>
                  <a:pt x="11035" y="18166"/>
                  <a:pt x="11154" y="18166"/>
                </a:cubicBezTo>
                <a:cubicBezTo>
                  <a:pt x="11310" y="18166"/>
                  <a:pt x="13407" y="17260"/>
                  <a:pt x="13563" y="17125"/>
                </a:cubicBezTo>
                <a:cubicBezTo>
                  <a:pt x="13663" y="17037"/>
                  <a:pt x="13667" y="17012"/>
                  <a:pt x="13667" y="15076"/>
                </a:cubicBezTo>
                <a:lnTo>
                  <a:pt x="13667" y="13116"/>
                </a:lnTo>
                <a:lnTo>
                  <a:pt x="13121" y="11448"/>
                </a:lnTo>
                <a:cubicBezTo>
                  <a:pt x="12821" y="10529"/>
                  <a:pt x="12583" y="9755"/>
                  <a:pt x="12593" y="9733"/>
                </a:cubicBezTo>
                <a:cubicBezTo>
                  <a:pt x="12609" y="9696"/>
                  <a:pt x="14396" y="8899"/>
                  <a:pt x="15806" y="8297"/>
                </a:cubicBezTo>
                <a:cubicBezTo>
                  <a:pt x="16153" y="8149"/>
                  <a:pt x="16472" y="8005"/>
                  <a:pt x="16512" y="7977"/>
                </a:cubicBezTo>
                <a:cubicBezTo>
                  <a:pt x="16580" y="7931"/>
                  <a:pt x="16766" y="8435"/>
                  <a:pt x="17405" y="10400"/>
                </a:cubicBezTo>
                <a:cubicBezTo>
                  <a:pt x="18827" y="14779"/>
                  <a:pt x="18817" y="14756"/>
                  <a:pt x="18977" y="14756"/>
                </a:cubicBezTo>
                <a:cubicBezTo>
                  <a:pt x="19199" y="14756"/>
                  <a:pt x="21305" y="13800"/>
                  <a:pt x="21407" y="13654"/>
                </a:cubicBezTo>
                <a:cubicBezTo>
                  <a:pt x="21506" y="13511"/>
                  <a:pt x="21508" y="13467"/>
                  <a:pt x="21508" y="11666"/>
                </a:cubicBezTo>
                <a:cubicBezTo>
                  <a:pt x="21508" y="9508"/>
                  <a:pt x="21595" y="9971"/>
                  <a:pt x="20710" y="7372"/>
                </a:cubicBezTo>
                <a:cubicBezTo>
                  <a:pt x="20398" y="6456"/>
                  <a:pt x="19959" y="5132"/>
                  <a:pt x="19734" y="4431"/>
                </a:cubicBezTo>
                <a:cubicBezTo>
                  <a:pt x="18887" y="1803"/>
                  <a:pt x="18326" y="140"/>
                  <a:pt x="18253" y="35"/>
                </a:cubicBezTo>
                <a:cubicBezTo>
                  <a:pt x="18226" y="-5"/>
                  <a:pt x="18157" y="-13"/>
                  <a:pt x="18022" y="2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08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306" name="eingesetzter-Film.png" descr="eingesetzter-Film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307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  <p:pic>
        <p:nvPicPr>
          <p:cNvPr id="309" name="Bildschirmfoto 2023-12-24 um 14.54.19.png" descr="Bildschirmfoto 2023-12-24 um 14.54.1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103612" y="2222404"/>
            <a:ext cx="1638914" cy="12584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Bildschirmfoto 2023-12-24 um 14.56.54.png" descr="Bildschirmfoto 2023-12-24 um 14.56.5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5367" y="3636760"/>
            <a:ext cx="3401046" cy="6073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Bildschirmfoto 2023-12-24 um 14.58.40.png" descr="Bildschirmfoto 2023-12-24 um 14.58.40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453776" y="4399994"/>
            <a:ext cx="1638914" cy="1925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Bildschirmfoto 2023-12-24 um 14.59.52.png" descr="Bildschirmfoto 2023-12-24 um 14.59.5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815974" y="6481622"/>
            <a:ext cx="1990052" cy="1421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Bildschirmfoto 2023-12-24 um 15.08.12.png" descr="Bildschirmfoto 2023-12-24 um 15.08.12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006761" y="7013689"/>
            <a:ext cx="3047891" cy="254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Bildschirmfoto 2023-12-24 um 15.10.14.png" descr="Bildschirmfoto 2023-12-24 um 15.10.14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698732" y="9661668"/>
            <a:ext cx="2308030" cy="267599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ok"/>
          <p:cNvSpPr txBox="1"/>
          <p:nvPr/>
        </p:nvSpPr>
        <p:spPr>
          <a:xfrm>
            <a:off x="4152950" y="9617100"/>
            <a:ext cx="322518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63380">
              <a:spcBef>
                <a:spcPts val="2500"/>
              </a:spcBef>
              <a:buSzTx/>
              <a:buNone/>
              <a:defRPr sz="1500"/>
            </a:lvl1pPr>
          </a:lstStyle>
          <a:p>
            <a:pPr/>
            <a:r>
              <a:t>ok</a:t>
            </a:r>
          </a:p>
        </p:txBody>
      </p:sp>
      <p:pic>
        <p:nvPicPr>
          <p:cNvPr id="316" name="Bildschirmfoto 2023-12-22 um 06.28.25.png" descr="Bildschirmfoto 2023-12-22 um 06.28.25.png">
            <a:hlinkClick r:id="rId11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2564" t="11158" r="2375" b="6697"/>
          <a:stretch>
            <a:fillRect/>
          </a:stretch>
        </p:blipFill>
        <p:spPr>
          <a:xfrm>
            <a:off x="4816281" y="1397808"/>
            <a:ext cx="2129217" cy="9309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551" fill="norm" stroke="1" extrusionOk="0">
                <a:moveTo>
                  <a:pt x="18321" y="34"/>
                </a:moveTo>
                <a:cubicBezTo>
                  <a:pt x="18266" y="-45"/>
                  <a:pt x="18038" y="9"/>
                  <a:pt x="17464" y="246"/>
                </a:cubicBezTo>
                <a:cubicBezTo>
                  <a:pt x="16563" y="618"/>
                  <a:pt x="11619" y="2735"/>
                  <a:pt x="10775" y="3112"/>
                </a:cubicBezTo>
                <a:cubicBezTo>
                  <a:pt x="10181" y="3377"/>
                  <a:pt x="8615" y="4065"/>
                  <a:pt x="7201" y="4674"/>
                </a:cubicBezTo>
                <a:cubicBezTo>
                  <a:pt x="6741" y="4872"/>
                  <a:pt x="5945" y="5213"/>
                  <a:pt x="5435" y="5436"/>
                </a:cubicBezTo>
                <a:cubicBezTo>
                  <a:pt x="4419" y="5882"/>
                  <a:pt x="2382" y="6759"/>
                  <a:pt x="1000" y="7347"/>
                </a:cubicBezTo>
                <a:cubicBezTo>
                  <a:pt x="514" y="7554"/>
                  <a:pt x="96" y="7777"/>
                  <a:pt x="66" y="7843"/>
                </a:cubicBezTo>
                <a:cubicBezTo>
                  <a:pt x="12" y="7964"/>
                  <a:pt x="-5" y="8689"/>
                  <a:pt x="1" y="10811"/>
                </a:cubicBezTo>
                <a:lnTo>
                  <a:pt x="5" y="11794"/>
                </a:lnTo>
                <a:lnTo>
                  <a:pt x="557" y="13448"/>
                </a:lnTo>
                <a:cubicBezTo>
                  <a:pt x="1199" y="15373"/>
                  <a:pt x="2527" y="19377"/>
                  <a:pt x="2919" y="20568"/>
                </a:cubicBezTo>
                <a:cubicBezTo>
                  <a:pt x="3069" y="21022"/>
                  <a:pt x="3215" y="21435"/>
                  <a:pt x="3241" y="21477"/>
                </a:cubicBezTo>
                <a:cubicBezTo>
                  <a:pt x="3267" y="21519"/>
                  <a:pt x="3317" y="21550"/>
                  <a:pt x="3354" y="21551"/>
                </a:cubicBezTo>
                <a:cubicBezTo>
                  <a:pt x="3540" y="21555"/>
                  <a:pt x="5784" y="20484"/>
                  <a:pt x="5837" y="20365"/>
                </a:cubicBezTo>
                <a:cubicBezTo>
                  <a:pt x="5886" y="20257"/>
                  <a:pt x="5895" y="19823"/>
                  <a:pt x="5889" y="18335"/>
                </a:cubicBezTo>
                <a:lnTo>
                  <a:pt x="5885" y="16443"/>
                </a:lnTo>
                <a:lnTo>
                  <a:pt x="5342" y="14798"/>
                </a:lnTo>
                <a:cubicBezTo>
                  <a:pt x="5043" y="13897"/>
                  <a:pt x="4810" y="13138"/>
                  <a:pt x="4823" y="13108"/>
                </a:cubicBezTo>
                <a:cubicBezTo>
                  <a:pt x="4844" y="13059"/>
                  <a:pt x="8475" y="11477"/>
                  <a:pt x="8723" y="11408"/>
                </a:cubicBezTo>
                <a:cubicBezTo>
                  <a:pt x="8799" y="11387"/>
                  <a:pt x="8935" y="11726"/>
                  <a:pt x="9379" y="13043"/>
                </a:cubicBezTo>
                <a:cubicBezTo>
                  <a:pt x="9687" y="13959"/>
                  <a:pt x="10090" y="15162"/>
                  <a:pt x="10276" y="15717"/>
                </a:cubicBezTo>
                <a:cubicBezTo>
                  <a:pt x="10463" y="16271"/>
                  <a:pt x="10714" y="17044"/>
                  <a:pt x="10836" y="17435"/>
                </a:cubicBezTo>
                <a:cubicBezTo>
                  <a:pt x="11026" y="18048"/>
                  <a:pt x="11078" y="18142"/>
                  <a:pt x="11198" y="18142"/>
                </a:cubicBezTo>
                <a:cubicBezTo>
                  <a:pt x="11355" y="18142"/>
                  <a:pt x="13457" y="17239"/>
                  <a:pt x="13613" y="17104"/>
                </a:cubicBezTo>
                <a:cubicBezTo>
                  <a:pt x="13713" y="17017"/>
                  <a:pt x="13717" y="16989"/>
                  <a:pt x="13717" y="15055"/>
                </a:cubicBezTo>
                <a:lnTo>
                  <a:pt x="13717" y="13098"/>
                </a:lnTo>
                <a:lnTo>
                  <a:pt x="13170" y="11426"/>
                </a:lnTo>
                <a:cubicBezTo>
                  <a:pt x="12869" y="10508"/>
                  <a:pt x="12629" y="9740"/>
                  <a:pt x="12639" y="9718"/>
                </a:cubicBezTo>
                <a:cubicBezTo>
                  <a:pt x="12655" y="9680"/>
                  <a:pt x="14451" y="8886"/>
                  <a:pt x="15866" y="8284"/>
                </a:cubicBezTo>
                <a:cubicBezTo>
                  <a:pt x="16215" y="8136"/>
                  <a:pt x="16531" y="7990"/>
                  <a:pt x="16571" y="7963"/>
                </a:cubicBezTo>
                <a:cubicBezTo>
                  <a:pt x="16639" y="7917"/>
                  <a:pt x="16827" y="8426"/>
                  <a:pt x="17468" y="10388"/>
                </a:cubicBezTo>
                <a:cubicBezTo>
                  <a:pt x="18896" y="14761"/>
                  <a:pt x="18885" y="14734"/>
                  <a:pt x="19046" y="14734"/>
                </a:cubicBezTo>
                <a:cubicBezTo>
                  <a:pt x="19268" y="14734"/>
                  <a:pt x="21386" y="13787"/>
                  <a:pt x="21489" y="13641"/>
                </a:cubicBezTo>
                <a:cubicBezTo>
                  <a:pt x="21588" y="13498"/>
                  <a:pt x="21589" y="13446"/>
                  <a:pt x="21589" y="11647"/>
                </a:cubicBezTo>
                <a:cubicBezTo>
                  <a:pt x="21589" y="11108"/>
                  <a:pt x="21595" y="10734"/>
                  <a:pt x="21589" y="10434"/>
                </a:cubicBezTo>
                <a:cubicBezTo>
                  <a:pt x="21572" y="9533"/>
                  <a:pt x="21455" y="9303"/>
                  <a:pt x="20788" y="7357"/>
                </a:cubicBezTo>
                <a:cubicBezTo>
                  <a:pt x="20475" y="6442"/>
                  <a:pt x="20033" y="5126"/>
                  <a:pt x="19806" y="4426"/>
                </a:cubicBezTo>
                <a:cubicBezTo>
                  <a:pt x="18957" y="1801"/>
                  <a:pt x="18394" y="139"/>
                  <a:pt x="18321" y="3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      CAD mit onshape:                                                Holzverbindungen  E</a:t>
            </a:r>
          </a:p>
        </p:txBody>
      </p:sp>
      <p:sp>
        <p:nvSpPr>
          <p:cNvPr id="319" name="Baugruppe erstellen"/>
          <p:cNvSpPr txBox="1"/>
          <p:nvPr/>
        </p:nvSpPr>
        <p:spPr>
          <a:xfrm>
            <a:off x="4007529" y="1103188"/>
            <a:ext cx="3180827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Baugruppe erstellen</a:t>
            </a:r>
          </a:p>
        </p:txBody>
      </p:sp>
      <p:sp>
        <p:nvSpPr>
          <p:cNvPr id="320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21" name="H. Prüser  Onshape im Technikunterricht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322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grpSp>
        <p:nvGrpSpPr>
          <p:cNvPr id="325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323" name="eingesetzter-Film.png" descr="eingesetzter-Film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324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  <p:pic>
        <p:nvPicPr>
          <p:cNvPr id="326" name="Bildschirmfoto 2023-12-24 um 15.17.36.png" descr="Bildschirmfoto 2023-12-24 um 15.17.3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4652" y="1009712"/>
            <a:ext cx="2771815" cy="2050852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Leiste 150x20x15 auswählen und verankern…"/>
          <p:cNvSpPr txBox="1"/>
          <p:nvPr/>
        </p:nvSpPr>
        <p:spPr>
          <a:xfrm>
            <a:off x="4007529" y="1557738"/>
            <a:ext cx="3354396" cy="3630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>
            <a:spAutoFit/>
          </a:bodyPr>
          <a:lstStyle/>
          <a:p>
            <a:pPr marL="166687" indent="-166687">
              <a:buSzPct val="145000"/>
            </a:pPr>
            <a:r>
              <a:t>Leiste 150x20x15 auswählen und verankern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die Teile so zueinander ausrichten, wie sie</a:t>
            </a:r>
          </a:p>
          <a:p>
            <a:pPr>
              <a:buSzTx/>
              <a:buNone/>
            </a:pPr>
            <a:r>
              <a:t>    zusammengesetzt werden sollen.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Das macht man mit den Richtungspfeilen.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einfach ausprobieren:</a:t>
            </a:r>
          </a:p>
          <a:p>
            <a:pPr>
              <a:buSzTx/>
              <a:buNone/>
            </a:pPr>
            <a:r>
              <a:t>wenn die Richtung ungefähr stimmt, die korrekte Gradzahl eingeben</a:t>
            </a:r>
          </a:p>
          <a:p>
            <a:pPr>
              <a:buSzTx/>
              <a:buNone/>
            </a:pPr>
            <a:r>
              <a:t>beenden mit Linksklick in den freien Raum</a:t>
            </a:r>
          </a:p>
        </p:txBody>
      </p:sp>
      <p:sp>
        <p:nvSpPr>
          <p:cNvPr id="328" name="mit Linksklick auswählen…"/>
          <p:cNvSpPr txBox="1"/>
          <p:nvPr/>
        </p:nvSpPr>
        <p:spPr>
          <a:xfrm>
            <a:off x="4136105" y="1852843"/>
            <a:ext cx="2013348" cy="979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buSzTx/>
              <a:buNone/>
              <a:defRPr sz="1000"/>
            </a:pPr>
            <a:r>
              <a:t>mit Linksklick auswählen</a:t>
            </a:r>
          </a:p>
          <a:p>
            <a:pPr>
              <a:buSzTx/>
              <a:buNone/>
              <a:defRPr sz="1000"/>
            </a:pPr>
          </a:p>
          <a:p>
            <a:pPr>
              <a:buSzTx/>
              <a:buNone/>
              <a:defRPr sz="1000"/>
            </a:pPr>
            <a:r>
              <a:t>mit Rechtsklick Menu öffnen</a:t>
            </a:r>
          </a:p>
          <a:p>
            <a:pPr>
              <a:buSzTx/>
              <a:buNone/>
              <a:defRPr sz="1000"/>
            </a:pPr>
            <a:r>
              <a:t>mit weiterem Linksklick auswählen</a:t>
            </a:r>
          </a:p>
        </p:txBody>
      </p:sp>
      <p:pic>
        <p:nvPicPr>
          <p:cNvPr id="329" name="Bildschirmfoto 2023-12-24 um 15.21.51.png" descr="Bildschirmfoto 2023-12-24 um 15.21.51.png"/>
          <p:cNvPicPr>
            <a:picLocks noChangeAspect="1"/>
          </p:cNvPicPr>
          <p:nvPr/>
        </p:nvPicPr>
        <p:blipFill>
          <a:blip r:embed="rId5">
            <a:extLst/>
          </a:blip>
          <a:srcRect l="0" t="0" r="0" b="60502"/>
          <a:stretch>
            <a:fillRect/>
          </a:stretch>
        </p:blipFill>
        <p:spPr>
          <a:xfrm>
            <a:off x="4007529" y="2831963"/>
            <a:ext cx="2282038" cy="3004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Bildschirmfoto 2023-12-24 um 15.24.04.png" descr="Bildschirmfoto 2023-12-24 um 15.24.0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261462" y="3435962"/>
            <a:ext cx="1746068" cy="1593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Bildschirmfoto 2023-12-24 um 15.50.29.png" descr="Bildschirmfoto 2023-12-24 um 15.50.2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4270" y="3435962"/>
            <a:ext cx="2282032" cy="17285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Bildschirmfoto 2023-12-24 um 15.57.16.png" descr="Bildschirmfoto 2023-12-24 um 15.57.16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39386" y="8707057"/>
            <a:ext cx="2972239" cy="887739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fehlerhafte Verknüpfungen werden rot angezeigt…"/>
          <p:cNvSpPr txBox="1"/>
          <p:nvPr/>
        </p:nvSpPr>
        <p:spPr>
          <a:xfrm>
            <a:off x="3987636" y="8821865"/>
            <a:ext cx="3374289" cy="700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buSzTx/>
              <a:buNone/>
            </a:pPr>
            <a:r>
              <a:t>fehlerhafte Verknüpfungen werden rot angezeigt</a:t>
            </a:r>
          </a:p>
          <a:p>
            <a:pPr>
              <a:buSzTx/>
              <a:buNone/>
            </a:pPr>
            <a:r>
              <a:t>sie lassen sich mit Doppelklick wieder aufrufen</a:t>
            </a:r>
          </a:p>
          <a:p>
            <a:pPr>
              <a:buSzTx/>
              <a:buNone/>
            </a:pPr>
            <a:r>
              <a:t>und bearbeiten</a:t>
            </a:r>
          </a:p>
        </p:txBody>
      </p:sp>
      <p:pic>
        <p:nvPicPr>
          <p:cNvPr id="334" name="Bildschirmfoto 2023-12-24 um 16.05.34.png" descr="Bildschirmfoto 2023-12-24 um 16.05.34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159154" y="5729481"/>
            <a:ext cx="5029201" cy="495301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Die Verknüpfungswerkzeuge"/>
          <p:cNvSpPr txBox="1"/>
          <p:nvPr/>
        </p:nvSpPr>
        <p:spPr>
          <a:xfrm>
            <a:off x="2159154" y="5539930"/>
            <a:ext cx="2050391" cy="275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buSzTx/>
              <a:buNone/>
            </a:lvl1pPr>
          </a:lstStyle>
          <a:p>
            <a:pPr/>
            <a:r>
              <a:t>Die Verknüpfungswerkzeuge</a:t>
            </a:r>
          </a:p>
        </p:txBody>
      </p:sp>
      <p:sp>
        <p:nvSpPr>
          <p:cNvPr id="336" name="😎"/>
          <p:cNvSpPr txBox="1"/>
          <p:nvPr/>
        </p:nvSpPr>
        <p:spPr>
          <a:xfrm>
            <a:off x="4007529" y="6356215"/>
            <a:ext cx="44254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SzTx/>
              <a:buNone/>
              <a:defRPr sz="2400"/>
            </a:lvl1pPr>
          </a:lstStyle>
          <a:p>
            <a:pPr/>
            <a:r>
              <a:t>😎</a:t>
            </a:r>
          </a:p>
        </p:txBody>
      </p:sp>
      <p:sp>
        <p:nvSpPr>
          <p:cNvPr id="337" name="einfach ausprobieren - Körper vergrößern und verdeckte Kanten einblenden"/>
          <p:cNvSpPr txBox="1"/>
          <p:nvPr/>
        </p:nvSpPr>
        <p:spPr>
          <a:xfrm>
            <a:off x="4532627" y="6325494"/>
            <a:ext cx="2433386" cy="700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buSzTx/>
              <a:buNone/>
            </a:lvl1pPr>
          </a:lstStyle>
          <a:p>
            <a:pPr/>
            <a:r>
              <a:t>einfach ausprobieren - Körper vergrößern und verdeckte Kanten einblenden</a:t>
            </a:r>
          </a:p>
        </p:txBody>
      </p:sp>
      <p:pic>
        <p:nvPicPr>
          <p:cNvPr id="338" name="Bildschirmfoto 2023-12-24 um 16.20.20.png" descr="Bildschirmfoto 2023-12-24 um 16.20.20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73670" y="6885408"/>
            <a:ext cx="2972239" cy="13566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Bildschirmfoto 2023-12-24 um 16.22.39.png" descr="Bildschirmfoto 2023-12-24 um 16.22.39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4146975" y="7119116"/>
            <a:ext cx="3041380" cy="661949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Verknüpfungen lassen sich ein- und ausblenden"/>
          <p:cNvSpPr txBox="1"/>
          <p:nvPr/>
        </p:nvSpPr>
        <p:spPr>
          <a:xfrm>
            <a:off x="4532627" y="7917350"/>
            <a:ext cx="2433386" cy="487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buSzTx/>
              <a:buNone/>
            </a:lvl1pPr>
          </a:lstStyle>
          <a:p>
            <a:pPr/>
            <a:r>
              <a:t>Verknüpfungen lassen sich ein- und ausblenden</a:t>
            </a:r>
          </a:p>
        </p:txBody>
      </p:sp>
      <p:sp>
        <p:nvSpPr>
          <p:cNvPr id="341" name="Rechteck"/>
          <p:cNvSpPr/>
          <p:nvPr/>
        </p:nvSpPr>
        <p:spPr>
          <a:xfrm>
            <a:off x="3910482" y="6356215"/>
            <a:ext cx="3451443" cy="3348838"/>
          </a:xfrm>
          <a:prstGeom prst="rect">
            <a:avLst/>
          </a:prstGeom>
          <a:solidFill>
            <a:schemeClr val="accent1">
              <a:lumOff val="16847"/>
              <a:alpha val="10854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lnSpc>
                <a:spcPct val="100000"/>
              </a:lnSpc>
              <a:buSzTx/>
              <a:buNone/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ildschirmfoto 2023-12-22 um 07.54.33.png" descr="Bildschirmfoto 2023-12-22 um 07.54.3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695" y="1082022"/>
            <a:ext cx="4330922" cy="2123636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Form"/>
          <p:cNvSpPr/>
          <p:nvPr/>
        </p:nvSpPr>
        <p:spPr>
          <a:xfrm>
            <a:off x="4586616" y="1275553"/>
            <a:ext cx="2576339" cy="1930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D6D5D5"/>
          </a:solid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584200">
              <a:lnSpc>
                <a:spcPct val="100000"/>
              </a:lnSpc>
              <a:buSzTx/>
              <a:buNone/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54" name="Video-Anleitung"/>
          <p:cNvSpPr txBox="1"/>
          <p:nvPr/>
        </p:nvSpPr>
        <p:spPr>
          <a:xfrm>
            <a:off x="5219744" y="2648919"/>
            <a:ext cx="167777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/>
          <a:lstStyle>
            <a:lvl1pPr>
              <a:buSzTx/>
              <a:buNone/>
              <a:defRPr sz="1500"/>
            </a:lvl1pPr>
          </a:lstStyle>
          <a:p>
            <a:pPr/>
            <a:r>
              <a:t>Video-Anleitung</a:t>
            </a:r>
          </a:p>
        </p:txBody>
      </p:sp>
      <p:sp>
        <p:nvSpPr>
          <p:cNvPr id="55" name="Video-Anleitung"/>
          <p:cNvSpPr txBox="1"/>
          <p:nvPr/>
        </p:nvSpPr>
        <p:spPr>
          <a:xfrm>
            <a:off x="5410037" y="1790031"/>
            <a:ext cx="966781" cy="195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buSzTx/>
              <a:buNone/>
            </a:lvl1pPr>
          </a:lstStyle>
          <a:p>
            <a:pPr/>
            <a:r>
              <a:t>Video-Anleitung</a:t>
            </a:r>
          </a:p>
        </p:txBody>
      </p:sp>
      <p:pic>
        <p:nvPicPr>
          <p:cNvPr id="56" name="Bildschirmfoto 2023-12-23 um 06.18.55.png" descr="Bildschirmfoto 2023-12-23 um 06.18.55.png">
            <a:hlinkClick r:id="rId3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rcRect l="0" t="0" r="0" b="0"/>
          <a:stretch>
            <a:fillRect/>
          </a:stretch>
        </p:blipFill>
        <p:spPr>
          <a:xfrm>
            <a:off x="4747583" y="1430513"/>
            <a:ext cx="2267226" cy="1218566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Rechteck"/>
          <p:cNvSpPr/>
          <p:nvPr/>
        </p:nvSpPr>
        <p:spPr>
          <a:xfrm>
            <a:off x="1123240" y="7992790"/>
            <a:ext cx="6063528" cy="319954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400000"/>
          </a:ln>
        </p:spPr>
        <p:txBody>
          <a:bodyPr lIns="28515" tIns="28515" rIns="28515" bIns="28515" anchor="ctr"/>
          <a:lstStyle/>
          <a:p>
            <a:pPr algn="r">
              <a:lnSpc>
                <a:spcPct val="100000"/>
              </a:lnSpc>
              <a:buSzTx/>
              <a:buNone/>
              <a:defRPr sz="1100"/>
            </a:pPr>
          </a:p>
        </p:txBody>
      </p:sp>
      <p:sp>
        <p:nvSpPr>
          <p:cNvPr id="58" name="Mausklick links"/>
          <p:cNvSpPr txBox="1"/>
          <p:nvPr/>
        </p:nvSpPr>
        <p:spPr>
          <a:xfrm>
            <a:off x="4074757" y="9414493"/>
            <a:ext cx="2657969" cy="230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marL="166687" indent="-166687">
              <a:buSzPct val="145000"/>
            </a:lvl1pPr>
          </a:lstStyle>
          <a:p>
            <a:pPr/>
            <a:r>
              <a:t>Mausklick links</a:t>
            </a:r>
          </a:p>
        </p:txBody>
      </p:sp>
      <p:pic>
        <p:nvPicPr>
          <p:cNvPr id="59" name="Bildschirmfoto 2023-12-22 um 06.34.16.png" descr="Bildschirmfoto 2023-12-22 um 06.34.16.png"/>
          <p:cNvPicPr>
            <a:picLocks noChangeAspect="1"/>
          </p:cNvPicPr>
          <p:nvPr/>
        </p:nvPicPr>
        <p:blipFill>
          <a:blip r:embed="rId5">
            <a:extLst/>
          </a:blip>
          <a:srcRect l="2484" t="9698" r="2249" b="3690"/>
          <a:stretch>
            <a:fillRect/>
          </a:stretch>
        </p:blipFill>
        <p:spPr>
          <a:xfrm rot="900000">
            <a:off x="1017860" y="2718090"/>
            <a:ext cx="2314179" cy="1562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2" fill="norm" stroke="1" extrusionOk="0">
                <a:moveTo>
                  <a:pt x="18870" y="0"/>
                </a:moveTo>
                <a:cubicBezTo>
                  <a:pt x="18806" y="0"/>
                  <a:pt x="18691" y="80"/>
                  <a:pt x="18499" y="252"/>
                </a:cubicBezTo>
                <a:cubicBezTo>
                  <a:pt x="18346" y="389"/>
                  <a:pt x="18208" y="498"/>
                  <a:pt x="18196" y="498"/>
                </a:cubicBezTo>
                <a:cubicBezTo>
                  <a:pt x="18184" y="498"/>
                  <a:pt x="18121" y="559"/>
                  <a:pt x="18055" y="630"/>
                </a:cubicBezTo>
                <a:cubicBezTo>
                  <a:pt x="17989" y="700"/>
                  <a:pt x="17882" y="794"/>
                  <a:pt x="17818" y="838"/>
                </a:cubicBezTo>
                <a:cubicBezTo>
                  <a:pt x="17753" y="883"/>
                  <a:pt x="17601" y="1011"/>
                  <a:pt x="17477" y="1123"/>
                </a:cubicBezTo>
                <a:cubicBezTo>
                  <a:pt x="17353" y="1235"/>
                  <a:pt x="17171" y="1386"/>
                  <a:pt x="17073" y="1463"/>
                </a:cubicBezTo>
                <a:cubicBezTo>
                  <a:pt x="16975" y="1539"/>
                  <a:pt x="16882" y="1626"/>
                  <a:pt x="16866" y="1654"/>
                </a:cubicBezTo>
                <a:cubicBezTo>
                  <a:pt x="16850" y="1683"/>
                  <a:pt x="16822" y="1709"/>
                  <a:pt x="16803" y="1709"/>
                </a:cubicBezTo>
                <a:cubicBezTo>
                  <a:pt x="16784" y="1709"/>
                  <a:pt x="16737" y="1742"/>
                  <a:pt x="16699" y="1786"/>
                </a:cubicBezTo>
                <a:cubicBezTo>
                  <a:pt x="16661" y="1830"/>
                  <a:pt x="16554" y="1928"/>
                  <a:pt x="16462" y="1999"/>
                </a:cubicBezTo>
                <a:cubicBezTo>
                  <a:pt x="16274" y="2145"/>
                  <a:pt x="16215" y="2193"/>
                  <a:pt x="16110" y="2295"/>
                </a:cubicBezTo>
                <a:cubicBezTo>
                  <a:pt x="16070" y="2334"/>
                  <a:pt x="15968" y="2418"/>
                  <a:pt x="15884" y="2481"/>
                </a:cubicBezTo>
                <a:cubicBezTo>
                  <a:pt x="15800" y="2545"/>
                  <a:pt x="15704" y="2627"/>
                  <a:pt x="15673" y="2668"/>
                </a:cubicBezTo>
                <a:cubicBezTo>
                  <a:pt x="15642" y="2709"/>
                  <a:pt x="15546" y="2791"/>
                  <a:pt x="15458" y="2849"/>
                </a:cubicBezTo>
                <a:cubicBezTo>
                  <a:pt x="15371" y="2906"/>
                  <a:pt x="15291" y="2972"/>
                  <a:pt x="15280" y="2996"/>
                </a:cubicBezTo>
                <a:cubicBezTo>
                  <a:pt x="15270" y="3021"/>
                  <a:pt x="15190" y="3099"/>
                  <a:pt x="15102" y="3166"/>
                </a:cubicBezTo>
                <a:cubicBezTo>
                  <a:pt x="15015" y="3234"/>
                  <a:pt x="14904" y="3323"/>
                  <a:pt x="14858" y="3363"/>
                </a:cubicBezTo>
                <a:cubicBezTo>
                  <a:pt x="14597" y="3590"/>
                  <a:pt x="14426" y="3735"/>
                  <a:pt x="14358" y="3791"/>
                </a:cubicBezTo>
                <a:cubicBezTo>
                  <a:pt x="14293" y="3845"/>
                  <a:pt x="14151" y="3963"/>
                  <a:pt x="13769" y="4289"/>
                </a:cubicBezTo>
                <a:cubicBezTo>
                  <a:pt x="13728" y="4324"/>
                  <a:pt x="13514" y="4509"/>
                  <a:pt x="13291" y="4700"/>
                </a:cubicBezTo>
                <a:cubicBezTo>
                  <a:pt x="13068" y="4891"/>
                  <a:pt x="12866" y="5064"/>
                  <a:pt x="12843" y="5083"/>
                </a:cubicBezTo>
                <a:cubicBezTo>
                  <a:pt x="12707" y="5198"/>
                  <a:pt x="12271" y="5573"/>
                  <a:pt x="12135" y="5692"/>
                </a:cubicBezTo>
                <a:cubicBezTo>
                  <a:pt x="12048" y="5768"/>
                  <a:pt x="11968" y="5828"/>
                  <a:pt x="11958" y="5828"/>
                </a:cubicBezTo>
                <a:cubicBezTo>
                  <a:pt x="11947" y="5828"/>
                  <a:pt x="11870" y="5898"/>
                  <a:pt x="11787" y="5976"/>
                </a:cubicBezTo>
                <a:cubicBezTo>
                  <a:pt x="11704" y="6055"/>
                  <a:pt x="11434" y="6292"/>
                  <a:pt x="11183" y="6502"/>
                </a:cubicBezTo>
                <a:cubicBezTo>
                  <a:pt x="10933" y="6713"/>
                  <a:pt x="10702" y="6921"/>
                  <a:pt x="10672" y="6968"/>
                </a:cubicBezTo>
                <a:cubicBezTo>
                  <a:pt x="10623" y="7046"/>
                  <a:pt x="10617" y="7123"/>
                  <a:pt x="10617" y="7817"/>
                </a:cubicBezTo>
                <a:lnTo>
                  <a:pt x="10617" y="8578"/>
                </a:lnTo>
                <a:lnTo>
                  <a:pt x="10528" y="8650"/>
                </a:lnTo>
                <a:cubicBezTo>
                  <a:pt x="10477" y="8688"/>
                  <a:pt x="10396" y="8758"/>
                  <a:pt x="10350" y="8808"/>
                </a:cubicBezTo>
                <a:cubicBezTo>
                  <a:pt x="10303" y="8859"/>
                  <a:pt x="10244" y="8915"/>
                  <a:pt x="10216" y="8929"/>
                </a:cubicBezTo>
                <a:cubicBezTo>
                  <a:pt x="10189" y="8943"/>
                  <a:pt x="10098" y="9018"/>
                  <a:pt x="10013" y="9099"/>
                </a:cubicBezTo>
                <a:cubicBezTo>
                  <a:pt x="9927" y="9180"/>
                  <a:pt x="9849" y="9247"/>
                  <a:pt x="9839" y="9247"/>
                </a:cubicBezTo>
                <a:cubicBezTo>
                  <a:pt x="9829" y="9247"/>
                  <a:pt x="9728" y="9330"/>
                  <a:pt x="9616" y="9433"/>
                </a:cubicBezTo>
                <a:cubicBezTo>
                  <a:pt x="9505" y="9536"/>
                  <a:pt x="9403" y="9619"/>
                  <a:pt x="9390" y="9619"/>
                </a:cubicBezTo>
                <a:cubicBezTo>
                  <a:pt x="9378" y="9619"/>
                  <a:pt x="9348" y="9653"/>
                  <a:pt x="9320" y="9690"/>
                </a:cubicBezTo>
                <a:cubicBezTo>
                  <a:pt x="9252" y="9782"/>
                  <a:pt x="9136" y="9773"/>
                  <a:pt x="9061" y="9674"/>
                </a:cubicBezTo>
                <a:cubicBezTo>
                  <a:pt x="9027" y="9629"/>
                  <a:pt x="8927" y="9540"/>
                  <a:pt x="8842" y="9477"/>
                </a:cubicBezTo>
                <a:cubicBezTo>
                  <a:pt x="8757" y="9413"/>
                  <a:pt x="8669" y="9336"/>
                  <a:pt x="8646" y="9307"/>
                </a:cubicBezTo>
                <a:cubicBezTo>
                  <a:pt x="8623" y="9278"/>
                  <a:pt x="8532" y="9205"/>
                  <a:pt x="8442" y="9143"/>
                </a:cubicBezTo>
                <a:lnTo>
                  <a:pt x="8275" y="9028"/>
                </a:lnTo>
                <a:lnTo>
                  <a:pt x="8020" y="9225"/>
                </a:lnTo>
                <a:cubicBezTo>
                  <a:pt x="7878" y="9331"/>
                  <a:pt x="7669" y="9495"/>
                  <a:pt x="7557" y="9592"/>
                </a:cubicBezTo>
                <a:cubicBezTo>
                  <a:pt x="7445" y="9688"/>
                  <a:pt x="7079" y="10001"/>
                  <a:pt x="6746" y="10287"/>
                </a:cubicBezTo>
                <a:cubicBezTo>
                  <a:pt x="6412" y="10574"/>
                  <a:pt x="6050" y="10881"/>
                  <a:pt x="5942" y="10972"/>
                </a:cubicBezTo>
                <a:cubicBezTo>
                  <a:pt x="5833" y="11064"/>
                  <a:pt x="5514" y="11340"/>
                  <a:pt x="5234" y="11580"/>
                </a:cubicBezTo>
                <a:cubicBezTo>
                  <a:pt x="4954" y="11821"/>
                  <a:pt x="4648" y="12081"/>
                  <a:pt x="4549" y="12161"/>
                </a:cubicBezTo>
                <a:cubicBezTo>
                  <a:pt x="4450" y="12241"/>
                  <a:pt x="4353" y="12330"/>
                  <a:pt x="4334" y="12358"/>
                </a:cubicBezTo>
                <a:cubicBezTo>
                  <a:pt x="4315" y="12387"/>
                  <a:pt x="4282" y="12413"/>
                  <a:pt x="4264" y="12413"/>
                </a:cubicBezTo>
                <a:cubicBezTo>
                  <a:pt x="4246" y="12413"/>
                  <a:pt x="4201" y="12447"/>
                  <a:pt x="4164" y="12490"/>
                </a:cubicBezTo>
                <a:cubicBezTo>
                  <a:pt x="4127" y="12532"/>
                  <a:pt x="4027" y="12617"/>
                  <a:pt x="3941" y="12681"/>
                </a:cubicBezTo>
                <a:cubicBezTo>
                  <a:pt x="3856" y="12745"/>
                  <a:pt x="3768" y="12824"/>
                  <a:pt x="3745" y="12851"/>
                </a:cubicBezTo>
                <a:cubicBezTo>
                  <a:pt x="3722" y="12878"/>
                  <a:pt x="3627" y="12962"/>
                  <a:pt x="3534" y="13037"/>
                </a:cubicBezTo>
                <a:cubicBezTo>
                  <a:pt x="3441" y="13113"/>
                  <a:pt x="3319" y="13214"/>
                  <a:pt x="3263" y="13262"/>
                </a:cubicBezTo>
                <a:cubicBezTo>
                  <a:pt x="3208" y="13310"/>
                  <a:pt x="3038" y="13450"/>
                  <a:pt x="2886" y="13574"/>
                </a:cubicBezTo>
                <a:cubicBezTo>
                  <a:pt x="2733" y="13699"/>
                  <a:pt x="2584" y="13834"/>
                  <a:pt x="2556" y="13875"/>
                </a:cubicBezTo>
                <a:cubicBezTo>
                  <a:pt x="2510" y="13943"/>
                  <a:pt x="2508" y="14034"/>
                  <a:pt x="2508" y="14703"/>
                </a:cubicBezTo>
                <a:cubicBezTo>
                  <a:pt x="2508" y="15540"/>
                  <a:pt x="2510" y="15521"/>
                  <a:pt x="2289" y="15700"/>
                </a:cubicBezTo>
                <a:cubicBezTo>
                  <a:pt x="2231" y="15747"/>
                  <a:pt x="2126" y="15838"/>
                  <a:pt x="2056" y="15897"/>
                </a:cubicBezTo>
                <a:cubicBezTo>
                  <a:pt x="1986" y="15956"/>
                  <a:pt x="1860" y="16059"/>
                  <a:pt x="1774" y="16127"/>
                </a:cubicBezTo>
                <a:cubicBezTo>
                  <a:pt x="1689" y="16195"/>
                  <a:pt x="1517" y="16339"/>
                  <a:pt x="1393" y="16450"/>
                </a:cubicBezTo>
                <a:cubicBezTo>
                  <a:pt x="1269" y="16562"/>
                  <a:pt x="1093" y="16717"/>
                  <a:pt x="1000" y="16795"/>
                </a:cubicBezTo>
                <a:cubicBezTo>
                  <a:pt x="482" y="17229"/>
                  <a:pt x="201" y="17482"/>
                  <a:pt x="107" y="17589"/>
                </a:cubicBezTo>
                <a:lnTo>
                  <a:pt x="0" y="17710"/>
                </a:lnTo>
                <a:lnTo>
                  <a:pt x="0" y="18532"/>
                </a:lnTo>
                <a:cubicBezTo>
                  <a:pt x="0" y="19331"/>
                  <a:pt x="1" y="19357"/>
                  <a:pt x="63" y="19441"/>
                </a:cubicBezTo>
                <a:cubicBezTo>
                  <a:pt x="98" y="19488"/>
                  <a:pt x="516" y="19854"/>
                  <a:pt x="993" y="20257"/>
                </a:cubicBezTo>
                <a:cubicBezTo>
                  <a:pt x="1470" y="20661"/>
                  <a:pt x="1998" y="21114"/>
                  <a:pt x="2163" y="21260"/>
                </a:cubicBezTo>
                <a:cubicBezTo>
                  <a:pt x="2329" y="21405"/>
                  <a:pt x="2485" y="21532"/>
                  <a:pt x="2508" y="21545"/>
                </a:cubicBezTo>
                <a:cubicBezTo>
                  <a:pt x="2610" y="21600"/>
                  <a:pt x="2777" y="21569"/>
                  <a:pt x="2871" y="21479"/>
                </a:cubicBezTo>
                <a:cubicBezTo>
                  <a:pt x="2924" y="21427"/>
                  <a:pt x="3048" y="21324"/>
                  <a:pt x="3145" y="21243"/>
                </a:cubicBezTo>
                <a:cubicBezTo>
                  <a:pt x="3242" y="21163"/>
                  <a:pt x="3337" y="21075"/>
                  <a:pt x="3356" y="21046"/>
                </a:cubicBezTo>
                <a:cubicBezTo>
                  <a:pt x="3375" y="21018"/>
                  <a:pt x="3403" y="20991"/>
                  <a:pt x="3419" y="20991"/>
                </a:cubicBezTo>
                <a:cubicBezTo>
                  <a:pt x="3435" y="20991"/>
                  <a:pt x="3529" y="20918"/>
                  <a:pt x="3627" y="20827"/>
                </a:cubicBezTo>
                <a:cubicBezTo>
                  <a:pt x="3724" y="20736"/>
                  <a:pt x="3814" y="20657"/>
                  <a:pt x="3827" y="20657"/>
                </a:cubicBezTo>
                <a:cubicBezTo>
                  <a:pt x="3839" y="20657"/>
                  <a:pt x="3885" y="20618"/>
                  <a:pt x="3927" y="20569"/>
                </a:cubicBezTo>
                <a:cubicBezTo>
                  <a:pt x="3969" y="20521"/>
                  <a:pt x="4069" y="20429"/>
                  <a:pt x="4149" y="20367"/>
                </a:cubicBezTo>
                <a:cubicBezTo>
                  <a:pt x="4229" y="20304"/>
                  <a:pt x="4529" y="20053"/>
                  <a:pt x="4816" y="19808"/>
                </a:cubicBezTo>
                <a:cubicBezTo>
                  <a:pt x="5102" y="19563"/>
                  <a:pt x="5355" y="19345"/>
                  <a:pt x="5379" y="19326"/>
                </a:cubicBezTo>
                <a:cubicBezTo>
                  <a:pt x="5402" y="19307"/>
                  <a:pt x="5507" y="19217"/>
                  <a:pt x="5612" y="19123"/>
                </a:cubicBezTo>
                <a:cubicBezTo>
                  <a:pt x="5717" y="19030"/>
                  <a:pt x="5814" y="18953"/>
                  <a:pt x="5823" y="18953"/>
                </a:cubicBezTo>
                <a:cubicBezTo>
                  <a:pt x="5833" y="18953"/>
                  <a:pt x="5930" y="18865"/>
                  <a:pt x="6042" y="18762"/>
                </a:cubicBezTo>
                <a:cubicBezTo>
                  <a:pt x="6154" y="18659"/>
                  <a:pt x="6260" y="18576"/>
                  <a:pt x="6275" y="18576"/>
                </a:cubicBezTo>
                <a:cubicBezTo>
                  <a:pt x="6290" y="18576"/>
                  <a:pt x="6325" y="18539"/>
                  <a:pt x="6353" y="18493"/>
                </a:cubicBezTo>
                <a:cubicBezTo>
                  <a:pt x="6381" y="18448"/>
                  <a:pt x="6414" y="18411"/>
                  <a:pt x="6427" y="18411"/>
                </a:cubicBezTo>
                <a:cubicBezTo>
                  <a:pt x="6446" y="18411"/>
                  <a:pt x="7118" y="17850"/>
                  <a:pt x="7379" y="17617"/>
                </a:cubicBezTo>
                <a:cubicBezTo>
                  <a:pt x="7402" y="17596"/>
                  <a:pt x="7504" y="17505"/>
                  <a:pt x="7605" y="17420"/>
                </a:cubicBezTo>
                <a:cubicBezTo>
                  <a:pt x="7706" y="17334"/>
                  <a:pt x="7820" y="17235"/>
                  <a:pt x="7861" y="17201"/>
                </a:cubicBezTo>
                <a:cubicBezTo>
                  <a:pt x="7901" y="17166"/>
                  <a:pt x="8098" y="17001"/>
                  <a:pt x="8298" y="16834"/>
                </a:cubicBezTo>
                <a:cubicBezTo>
                  <a:pt x="8498" y="16666"/>
                  <a:pt x="8903" y="16326"/>
                  <a:pt x="9198" y="16072"/>
                </a:cubicBezTo>
                <a:cubicBezTo>
                  <a:pt x="9492" y="15818"/>
                  <a:pt x="9889" y="15477"/>
                  <a:pt x="10083" y="15316"/>
                </a:cubicBezTo>
                <a:cubicBezTo>
                  <a:pt x="10277" y="15156"/>
                  <a:pt x="10453" y="15000"/>
                  <a:pt x="10476" y="14971"/>
                </a:cubicBezTo>
                <a:cubicBezTo>
                  <a:pt x="10499" y="14942"/>
                  <a:pt x="10575" y="14877"/>
                  <a:pt x="10642" y="14823"/>
                </a:cubicBezTo>
                <a:cubicBezTo>
                  <a:pt x="10902" y="14616"/>
                  <a:pt x="11576" y="14043"/>
                  <a:pt x="12246" y="13459"/>
                </a:cubicBezTo>
                <a:cubicBezTo>
                  <a:pt x="12335" y="13382"/>
                  <a:pt x="12508" y="13234"/>
                  <a:pt x="12632" y="13130"/>
                </a:cubicBezTo>
                <a:cubicBezTo>
                  <a:pt x="12877" y="12925"/>
                  <a:pt x="12981" y="12838"/>
                  <a:pt x="13221" y="12632"/>
                </a:cubicBezTo>
                <a:cubicBezTo>
                  <a:pt x="13307" y="12558"/>
                  <a:pt x="13389" y="12495"/>
                  <a:pt x="13402" y="12495"/>
                </a:cubicBezTo>
                <a:cubicBezTo>
                  <a:pt x="13416" y="12495"/>
                  <a:pt x="13448" y="12459"/>
                  <a:pt x="13476" y="12413"/>
                </a:cubicBezTo>
                <a:cubicBezTo>
                  <a:pt x="13504" y="12367"/>
                  <a:pt x="13541" y="12331"/>
                  <a:pt x="13554" y="12331"/>
                </a:cubicBezTo>
                <a:cubicBezTo>
                  <a:pt x="13567" y="12331"/>
                  <a:pt x="13646" y="12268"/>
                  <a:pt x="13732" y="12194"/>
                </a:cubicBezTo>
                <a:cubicBezTo>
                  <a:pt x="13818" y="12119"/>
                  <a:pt x="13924" y="12031"/>
                  <a:pt x="13965" y="11997"/>
                </a:cubicBezTo>
                <a:cubicBezTo>
                  <a:pt x="14074" y="11907"/>
                  <a:pt x="14462" y="11577"/>
                  <a:pt x="14584" y="11471"/>
                </a:cubicBezTo>
                <a:cubicBezTo>
                  <a:pt x="14641" y="11421"/>
                  <a:pt x="14719" y="11350"/>
                  <a:pt x="14758" y="11317"/>
                </a:cubicBezTo>
                <a:cubicBezTo>
                  <a:pt x="14797" y="11284"/>
                  <a:pt x="14940" y="11161"/>
                  <a:pt x="15077" y="11043"/>
                </a:cubicBezTo>
                <a:cubicBezTo>
                  <a:pt x="15213" y="10925"/>
                  <a:pt x="15335" y="10830"/>
                  <a:pt x="15347" y="10830"/>
                </a:cubicBezTo>
                <a:cubicBezTo>
                  <a:pt x="15359" y="10830"/>
                  <a:pt x="15406" y="10790"/>
                  <a:pt x="15447" y="10742"/>
                </a:cubicBezTo>
                <a:cubicBezTo>
                  <a:pt x="15488" y="10694"/>
                  <a:pt x="15591" y="10598"/>
                  <a:pt x="15680" y="10528"/>
                </a:cubicBezTo>
                <a:cubicBezTo>
                  <a:pt x="15769" y="10459"/>
                  <a:pt x="15863" y="10379"/>
                  <a:pt x="15888" y="10348"/>
                </a:cubicBezTo>
                <a:cubicBezTo>
                  <a:pt x="15912" y="10316"/>
                  <a:pt x="15943" y="10287"/>
                  <a:pt x="15954" y="10287"/>
                </a:cubicBezTo>
                <a:cubicBezTo>
                  <a:pt x="15966" y="10287"/>
                  <a:pt x="16129" y="10155"/>
                  <a:pt x="16317" y="9992"/>
                </a:cubicBezTo>
                <a:cubicBezTo>
                  <a:pt x="16506" y="9828"/>
                  <a:pt x="16704" y="9657"/>
                  <a:pt x="16758" y="9614"/>
                </a:cubicBezTo>
                <a:cubicBezTo>
                  <a:pt x="16813" y="9571"/>
                  <a:pt x="16876" y="9521"/>
                  <a:pt x="16899" y="9499"/>
                </a:cubicBezTo>
                <a:cubicBezTo>
                  <a:pt x="16922" y="9476"/>
                  <a:pt x="17024" y="9387"/>
                  <a:pt x="17125" y="9301"/>
                </a:cubicBezTo>
                <a:cubicBezTo>
                  <a:pt x="17226" y="9216"/>
                  <a:pt x="17340" y="9117"/>
                  <a:pt x="17381" y="9082"/>
                </a:cubicBezTo>
                <a:cubicBezTo>
                  <a:pt x="17421" y="9047"/>
                  <a:pt x="17547" y="8939"/>
                  <a:pt x="17662" y="8841"/>
                </a:cubicBezTo>
                <a:cubicBezTo>
                  <a:pt x="17941" y="8602"/>
                  <a:pt x="17929" y="8613"/>
                  <a:pt x="18147" y="8420"/>
                </a:cubicBezTo>
                <a:cubicBezTo>
                  <a:pt x="18253" y="8326"/>
                  <a:pt x="18344" y="8244"/>
                  <a:pt x="18351" y="8244"/>
                </a:cubicBezTo>
                <a:cubicBezTo>
                  <a:pt x="18358" y="8244"/>
                  <a:pt x="18521" y="8112"/>
                  <a:pt x="18710" y="7948"/>
                </a:cubicBezTo>
                <a:cubicBezTo>
                  <a:pt x="19236" y="7495"/>
                  <a:pt x="20252" y="6623"/>
                  <a:pt x="20363" y="6530"/>
                </a:cubicBezTo>
                <a:cubicBezTo>
                  <a:pt x="20462" y="6446"/>
                  <a:pt x="21121" y="5885"/>
                  <a:pt x="21315" y="5719"/>
                </a:cubicBezTo>
                <a:cubicBezTo>
                  <a:pt x="21521" y="5542"/>
                  <a:pt x="21518" y="5557"/>
                  <a:pt x="21518" y="4815"/>
                </a:cubicBezTo>
                <a:cubicBezTo>
                  <a:pt x="21518" y="4303"/>
                  <a:pt x="21527" y="4118"/>
                  <a:pt x="21559" y="4026"/>
                </a:cubicBezTo>
                <a:cubicBezTo>
                  <a:pt x="21585" y="3952"/>
                  <a:pt x="21600" y="3893"/>
                  <a:pt x="21600" y="3840"/>
                </a:cubicBezTo>
                <a:cubicBezTo>
                  <a:pt x="21600" y="3787"/>
                  <a:pt x="21586" y="3739"/>
                  <a:pt x="21559" y="3687"/>
                </a:cubicBezTo>
                <a:cubicBezTo>
                  <a:pt x="21527" y="3623"/>
                  <a:pt x="21518" y="3457"/>
                  <a:pt x="21518" y="2909"/>
                </a:cubicBezTo>
                <a:lnTo>
                  <a:pt x="21518" y="2213"/>
                </a:lnTo>
                <a:lnTo>
                  <a:pt x="21433" y="2109"/>
                </a:lnTo>
                <a:cubicBezTo>
                  <a:pt x="21385" y="2050"/>
                  <a:pt x="21332" y="1999"/>
                  <a:pt x="21315" y="1999"/>
                </a:cubicBezTo>
                <a:cubicBezTo>
                  <a:pt x="21298" y="1999"/>
                  <a:pt x="21265" y="1971"/>
                  <a:pt x="21241" y="1939"/>
                </a:cubicBezTo>
                <a:cubicBezTo>
                  <a:pt x="21216" y="1907"/>
                  <a:pt x="21121" y="1824"/>
                  <a:pt x="21029" y="1753"/>
                </a:cubicBezTo>
                <a:cubicBezTo>
                  <a:pt x="20938" y="1681"/>
                  <a:pt x="20848" y="1606"/>
                  <a:pt x="20829" y="1583"/>
                </a:cubicBezTo>
                <a:cubicBezTo>
                  <a:pt x="20811" y="1561"/>
                  <a:pt x="20721" y="1485"/>
                  <a:pt x="20629" y="1413"/>
                </a:cubicBezTo>
                <a:cubicBezTo>
                  <a:pt x="20538" y="1341"/>
                  <a:pt x="20354" y="1186"/>
                  <a:pt x="20222" y="1068"/>
                </a:cubicBezTo>
                <a:cubicBezTo>
                  <a:pt x="20090" y="951"/>
                  <a:pt x="19953" y="829"/>
                  <a:pt x="19914" y="800"/>
                </a:cubicBezTo>
                <a:cubicBezTo>
                  <a:pt x="19876" y="770"/>
                  <a:pt x="19752" y="666"/>
                  <a:pt x="19640" y="570"/>
                </a:cubicBezTo>
                <a:cubicBezTo>
                  <a:pt x="19096" y="100"/>
                  <a:pt x="18959" y="0"/>
                  <a:pt x="18870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0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pic>
        <p:nvPicPr>
          <p:cNvPr id="61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6">
            <a:extLst/>
          </a:blip>
          <a:srcRect l="0" t="0" r="0" b="79189"/>
          <a:stretch>
            <a:fillRect/>
          </a:stretch>
        </p:blipFill>
        <p:spPr>
          <a:xfrm>
            <a:off x="573670" y="4344153"/>
            <a:ext cx="2249069" cy="1052679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Erstelle ein neues Dokument…"/>
          <p:cNvSpPr txBox="1"/>
          <p:nvPr/>
        </p:nvSpPr>
        <p:spPr>
          <a:xfrm>
            <a:off x="4007529" y="4770732"/>
            <a:ext cx="3584484" cy="4268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Erstelle ein neues Dokument</a:t>
            </a:r>
            <a:br/>
          </a:p>
          <a:p>
            <a:pPr marL="166687" indent="-166687">
              <a:buSzPct val="145000"/>
            </a:pPr>
            <a:r>
              <a:t>neue Skizze erstellen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Skizzenebene auswählen: front</a:t>
            </a:r>
          </a:p>
          <a:p>
            <a:pPr marL="166687" indent="-166687">
              <a:buSzPct val="145000"/>
            </a:pPr>
            <a:r>
              <a:t>Würfel anklicken: Vorn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  <a:r>
              <a:t>Mittelpunktrechteck auswählen</a:t>
            </a:r>
          </a:p>
          <a:p>
            <a:pPr marL="166687" indent="-166687">
              <a:buSzPct val="145000"/>
            </a:pP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Beginne die Zeichnung am Ursprung und zeichne ein Rechteck ungefähr wie links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schreibe die korrekten Maße ein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Alle Linien erscheinen schwarz: </a:t>
            </a:r>
          </a:p>
          <a:p>
            <a:pPr>
              <a:buSzTx/>
              <a:buNone/>
            </a:pPr>
            <a:r>
              <a:t>die Skizze ist vollständig bestimmt.</a:t>
            </a:r>
          </a:p>
        </p:txBody>
      </p:sp>
      <p:sp>
        <p:nvSpPr>
          <p:cNvPr id="63" name="Skizze erstellen auf der Front-Ebene"/>
          <p:cNvSpPr txBox="1"/>
          <p:nvPr/>
        </p:nvSpPr>
        <p:spPr>
          <a:xfrm>
            <a:off x="4007529" y="4127563"/>
            <a:ext cx="318082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erstellen auf der Front-Ebene</a:t>
            </a:r>
          </a:p>
        </p:txBody>
      </p:sp>
      <p:sp>
        <p:nvSpPr>
          <p:cNvPr id="64" name="Kurzanleitung - ausführlichere Hinweise findest Du bei Übung 1!"/>
          <p:cNvSpPr txBox="1"/>
          <p:nvPr/>
        </p:nvSpPr>
        <p:spPr>
          <a:xfrm>
            <a:off x="573670" y="4127563"/>
            <a:ext cx="3325568" cy="193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8515" tIns="28515" rIns="28515" bIns="28515" anchor="ctr">
            <a:spAutoFit/>
          </a:bodyPr>
          <a:lstStyle>
            <a:lvl1pPr>
              <a:lnSpc>
                <a:spcPct val="100000"/>
              </a:lnSpc>
              <a:buSzTx/>
              <a:buNone/>
              <a:defRPr sz="900"/>
            </a:lvl1pPr>
          </a:lstStyle>
          <a:p>
            <a:pPr/>
            <a:r>
              <a:t>Kurzanleitung - ausführlichere Hinweise findest Du bei Übung 1!</a:t>
            </a:r>
          </a:p>
        </p:txBody>
      </p:sp>
      <p:pic>
        <p:nvPicPr>
          <p:cNvPr id="65" name="Bildschirmfoto 2023-12-23 um 08.47.41.png" descr="Bildschirmfoto 2023-12-23 um 08.47.41.png"/>
          <p:cNvPicPr>
            <a:picLocks noChangeAspect="1"/>
          </p:cNvPicPr>
          <p:nvPr/>
        </p:nvPicPr>
        <p:blipFill>
          <a:blip r:embed="rId7">
            <a:extLst/>
          </a:blip>
          <a:srcRect l="0" t="0" r="0" b="0"/>
          <a:stretch>
            <a:fillRect/>
          </a:stretch>
        </p:blipFill>
        <p:spPr>
          <a:xfrm>
            <a:off x="2057856" y="6081388"/>
            <a:ext cx="1387170" cy="726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Bildschirmfoto 2023-12-23 um 08.54.57.png" descr="Bildschirmfoto 2023-12-23 um 08.54.57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73670" y="6983075"/>
            <a:ext cx="2987235" cy="629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6">
            <a:extLst/>
          </a:blip>
          <a:srcRect l="60297" t="21169" r="0" b="66704"/>
          <a:stretch>
            <a:fillRect/>
          </a:stretch>
        </p:blipFill>
        <p:spPr>
          <a:xfrm>
            <a:off x="3120319" y="5433701"/>
            <a:ext cx="688351" cy="472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Bildschirmfoto 2023-12-23 um 09.00.35.png" descr="Bildschirmfoto 2023-12-23 um 09.00.3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24699" y="7787394"/>
            <a:ext cx="3383802" cy="74740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Bildschirmfoto 2023-12-23 um 09.07.09.png" descr="Bildschirmfoto 2023-12-23 um 09.07.09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83319" y="9035154"/>
            <a:ext cx="2777586" cy="91318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H. Prüser  Onshape im Technikunterricht">
            <a:hlinkClick r:id="rId11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72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grpSp>
        <p:nvGrpSpPr>
          <p:cNvPr id="75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73" name="eingesetzter-Film.png" descr="eingesetzter-Film.png"/>
            <p:cNvPicPr>
              <a:picLocks noChangeAspect="1"/>
            </p:cNvPicPr>
            <p:nvPr/>
          </p:nvPicPr>
          <p:blipFill>
            <a:blip r:embed="rId12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74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hteck"/>
          <p:cNvSpPr/>
          <p:nvPr/>
        </p:nvSpPr>
        <p:spPr>
          <a:xfrm>
            <a:off x="1097840" y="7545550"/>
            <a:ext cx="6063528" cy="319953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400000"/>
          </a:ln>
        </p:spPr>
        <p:txBody>
          <a:bodyPr lIns="28515" tIns="28515" rIns="28515" bIns="28515" anchor="ctr"/>
          <a:lstStyle/>
          <a:p>
            <a:pPr algn="r">
              <a:lnSpc>
                <a:spcPct val="100000"/>
              </a:lnSpc>
              <a:buSzTx/>
              <a:buNone/>
              <a:defRPr sz="1100"/>
            </a:pPr>
          </a:p>
        </p:txBody>
      </p:sp>
      <p:sp>
        <p:nvSpPr>
          <p:cNvPr id="78" name="neue Skizze erstellen…"/>
          <p:cNvSpPr txBox="1"/>
          <p:nvPr/>
        </p:nvSpPr>
        <p:spPr>
          <a:xfrm>
            <a:off x="4074757" y="6481992"/>
            <a:ext cx="2657969" cy="1930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neue Skizze erstellen</a:t>
            </a:r>
          </a:p>
          <a:p>
            <a:pPr marL="166687" indent="-166687">
              <a:buSzPct val="145000"/>
            </a:pPr>
            <a:r>
              <a:t>wähle Linienwerkzeug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zeichne damit von Origin ausgehend</a:t>
            </a:r>
          </a:p>
          <a:p>
            <a:pPr>
              <a:buSzTx/>
              <a:buNone/>
            </a:pPr>
            <a:r>
              <a:t>ein Rechteck mit 20 x 7,5 mm.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stelle die Skizze fertig:</a:t>
            </a:r>
          </a:p>
          <a:p>
            <a:pPr>
              <a:buSzTx/>
              <a:buNone/>
            </a:pPr>
          </a:p>
        </p:txBody>
      </p:sp>
      <p:sp>
        <p:nvSpPr>
          <p:cNvPr id="79" name="Aus der Skizze wird ein Körper"/>
          <p:cNvSpPr txBox="1"/>
          <p:nvPr/>
        </p:nvSpPr>
        <p:spPr>
          <a:xfrm>
            <a:off x="3982129" y="1217951"/>
            <a:ext cx="318082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Aus der Skizze wird ein Körper</a:t>
            </a:r>
          </a:p>
        </p:txBody>
      </p:sp>
      <p:pic>
        <p:nvPicPr>
          <p:cNvPr id="80" name="Bildschirmfoto 2023-12-23 um 08.45.27.png" descr="Bildschirmfoto 2023-12-23 um 08.45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499" y="4692855"/>
            <a:ext cx="2657968" cy="87221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2" name="H. Prüser  Onshape im Technikunterricht">
            <a:hlinkClick r:id="rId3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83" name="Holzverbindungen E -3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-3</a:t>
            </a:r>
          </a:p>
        </p:txBody>
      </p:sp>
      <p:pic>
        <p:nvPicPr>
          <p:cNvPr id="84" name="Bildschirmfoto 2023-01-30 um 11.17.22.png" descr="Bildschirmfoto 2023-01-30 um 11.17.22.png"/>
          <p:cNvPicPr>
            <a:picLocks noChangeAspect="1"/>
          </p:cNvPicPr>
          <p:nvPr/>
        </p:nvPicPr>
        <p:blipFill>
          <a:blip r:embed="rId4">
            <a:extLst/>
          </a:blip>
          <a:srcRect l="1790" t="0" r="0" b="0"/>
          <a:stretch>
            <a:fillRect/>
          </a:stretch>
        </p:blipFill>
        <p:spPr>
          <a:xfrm>
            <a:off x="780299" y="1217951"/>
            <a:ext cx="3090851" cy="957848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Oval"/>
          <p:cNvSpPr/>
          <p:nvPr/>
        </p:nvSpPr>
        <p:spPr>
          <a:xfrm>
            <a:off x="2132174" y="1250252"/>
            <a:ext cx="420755" cy="428740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455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86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pic>
        <p:nvPicPr>
          <p:cNvPr id="87" name="Bildschirmfoto 2023-12-23 um 09.46.11.png" descr="Bildschirmfoto 2023-12-23 um 09.46.1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5699" y="2574580"/>
            <a:ext cx="2200772" cy="1894925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20"/>
          <p:cNvSpPr/>
          <p:nvPr/>
        </p:nvSpPr>
        <p:spPr>
          <a:xfrm>
            <a:off x="2132174" y="4264115"/>
            <a:ext cx="420755" cy="42874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4550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20</a:t>
            </a:r>
          </a:p>
        </p:txBody>
      </p:sp>
      <p:sp>
        <p:nvSpPr>
          <p:cNvPr id="89" name="20"/>
          <p:cNvSpPr/>
          <p:nvPr/>
        </p:nvSpPr>
        <p:spPr>
          <a:xfrm>
            <a:off x="3450408" y="3133815"/>
            <a:ext cx="420755" cy="42874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45502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20</a:t>
            </a:r>
          </a:p>
        </p:txBody>
      </p:sp>
      <p:pic>
        <p:nvPicPr>
          <p:cNvPr id="90" name="Bildschirmfoto 2023-12-23 um 09.46.11.png" descr="Bildschirmfoto 2023-12-23 um 09.46.11.png"/>
          <p:cNvPicPr>
            <a:picLocks noChangeAspect="1"/>
          </p:cNvPicPr>
          <p:nvPr/>
        </p:nvPicPr>
        <p:blipFill>
          <a:blip r:embed="rId5">
            <a:extLst/>
          </a:blip>
          <a:srcRect l="60477" t="11995" r="0" b="72835"/>
          <a:stretch>
            <a:fillRect/>
          </a:stretch>
        </p:blipFill>
        <p:spPr>
          <a:xfrm>
            <a:off x="3204807" y="3976778"/>
            <a:ext cx="869803" cy="287432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klicke auf die fertige Skizze und wähle „linear austragen“…"/>
          <p:cNvSpPr txBox="1"/>
          <p:nvPr/>
        </p:nvSpPr>
        <p:spPr>
          <a:xfrm>
            <a:off x="3982129" y="1880130"/>
            <a:ext cx="3584484" cy="2355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und wähle „linear austragen“</a:t>
            </a:r>
            <a:br/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Fläche von Skizze 1  (Volumenkörper/Neu)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ändere die Tiefe auf 20 mm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</a:p>
          <a:p>
            <a:pPr>
              <a:buSzTx/>
              <a:buNone/>
            </a:pPr>
            <a:r>
              <a:t>verändere die Ansicht im Raum, so dass Du den Körper betrachten kannst und klicke  grün (ok)</a:t>
            </a:r>
          </a:p>
        </p:txBody>
      </p:sp>
      <p:sp>
        <p:nvSpPr>
          <p:cNvPr id="92" name="Skizze 2  erstellen auf der Vorderfläche des  Körpers"/>
          <p:cNvSpPr txBox="1"/>
          <p:nvPr/>
        </p:nvSpPr>
        <p:spPr>
          <a:xfrm>
            <a:off x="780299" y="5916951"/>
            <a:ext cx="638265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2  erstellen auf der Vorderfläche des  Körpers</a:t>
            </a:r>
          </a:p>
        </p:txBody>
      </p:sp>
      <p:pic>
        <p:nvPicPr>
          <p:cNvPr id="93" name="Bildschirmfoto 2023-01-30 um 09.45.50.png" descr="Bildschirmfoto 2023-01-30 um 09.45.50.png"/>
          <p:cNvPicPr>
            <a:picLocks noChangeAspect="1"/>
          </p:cNvPicPr>
          <p:nvPr/>
        </p:nvPicPr>
        <p:blipFill>
          <a:blip r:embed="rId6">
            <a:extLst/>
          </a:blip>
          <a:srcRect l="0" t="0" r="11405" b="86974"/>
          <a:stretch>
            <a:fillRect/>
          </a:stretch>
        </p:blipFill>
        <p:spPr>
          <a:xfrm>
            <a:off x="780299" y="6437290"/>
            <a:ext cx="3091541" cy="296618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Oval"/>
          <p:cNvSpPr/>
          <p:nvPr/>
        </p:nvSpPr>
        <p:spPr>
          <a:xfrm>
            <a:off x="1929893" y="6448965"/>
            <a:ext cx="420755" cy="323128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455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pic>
        <p:nvPicPr>
          <p:cNvPr id="95" name="Bildschirmaufnahme 2023-12-23 um 10.04.20.mov" descr="Bildschirmaufnahme 2023-12-23 um 10.04.20.mov"/>
          <p:cNvPicPr>
            <a:picLocks noChangeAspect="0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9">
            <a:extLst/>
          </a:blip>
          <a:stretch>
            <a:fillRect/>
          </a:stretch>
        </p:blipFill>
        <p:spPr>
          <a:xfrm>
            <a:off x="805699" y="6986497"/>
            <a:ext cx="2657969" cy="1592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Bildschirmfoto 2023-12-23 um 10.11.18.png" descr="Bildschirmfoto 2023-12-23 um 10.11.1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4074757" y="7958490"/>
            <a:ext cx="2349501" cy="355601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kizze 3  erstellen links auf der Vorderfläche des  Körpers"/>
          <p:cNvSpPr txBox="1"/>
          <p:nvPr/>
        </p:nvSpPr>
        <p:spPr>
          <a:xfrm>
            <a:off x="780299" y="8578936"/>
            <a:ext cx="638265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3  erstellen links auf der Vorderfläche des  Körpers</a:t>
            </a:r>
          </a:p>
        </p:txBody>
      </p:sp>
      <p:pic>
        <p:nvPicPr>
          <p:cNvPr id="98" name="Bildschirmfoto 2023-12-23 um 10.17.18.png" descr="Bildschirmfoto 2023-12-23 um 10.17.18.png"/>
          <p:cNvPicPr>
            <a:picLocks noChangeAspect="1"/>
          </p:cNvPicPr>
          <p:nvPr/>
        </p:nvPicPr>
        <p:blipFill>
          <a:blip r:embed="rId11">
            <a:extLst/>
          </a:blip>
          <a:srcRect l="0" t="32825" r="14541" b="0"/>
          <a:stretch>
            <a:fillRect/>
          </a:stretch>
        </p:blipFill>
        <p:spPr>
          <a:xfrm>
            <a:off x="668499" y="9019013"/>
            <a:ext cx="3424183" cy="906185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neue Skizze erstellen wie oben…"/>
          <p:cNvSpPr txBox="1"/>
          <p:nvPr/>
        </p:nvSpPr>
        <p:spPr>
          <a:xfrm>
            <a:off x="4239857" y="9123592"/>
            <a:ext cx="2657969" cy="868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>
              <a:buSzTx/>
              <a:buNone/>
            </a:pPr>
            <a:r>
              <a:t>neue Skizze erstellen wie oben</a:t>
            </a:r>
          </a:p>
          <a:p>
            <a:pPr>
              <a:buSzTx/>
              <a:buNone/>
            </a:pPr>
            <a:r>
              <a:t>am linken Rand</a:t>
            </a:r>
          </a:p>
          <a:p>
            <a:pPr>
              <a:buSzTx/>
              <a:buNone/>
            </a:pPr>
          </a:p>
        </p:txBody>
      </p:sp>
      <p:pic>
        <p:nvPicPr>
          <p:cNvPr id="100" name="Bildschirmfoto 2023-12-23 um 10.20.40.png" descr="Bildschirmfoto 2023-12-23 um 10.20.40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4239857" y="9698678"/>
            <a:ext cx="2094072" cy="29299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3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101" name="eingesetzter-Film.png" descr="eingesetzter-Film.png"/>
            <p:cNvPicPr>
              <a:picLocks noChangeAspect="1"/>
            </p:cNvPicPr>
            <p:nvPr/>
          </p:nvPicPr>
          <p:blipFill>
            <a:blip r:embed="rId13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02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9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95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9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9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6" name="H. Prüser  Onshape im Technikunterricht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107" name="Holzverbindungen E -4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-4</a:t>
            </a:r>
          </a:p>
        </p:txBody>
      </p:sp>
      <p:sp>
        <p:nvSpPr>
          <p:cNvPr id="108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sp>
        <p:nvSpPr>
          <p:cNvPr id="109" name="Skizze 4  erstellen rechts auf der Vorderfläche des  Körpers"/>
          <p:cNvSpPr txBox="1"/>
          <p:nvPr/>
        </p:nvSpPr>
        <p:spPr>
          <a:xfrm>
            <a:off x="805699" y="5980870"/>
            <a:ext cx="638265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4  erstellen rechts auf der Vorderfläche des  Körpers</a:t>
            </a:r>
          </a:p>
        </p:txBody>
      </p:sp>
      <p:pic>
        <p:nvPicPr>
          <p:cNvPr id="110" name="Bildschirmfoto 2023-12-23 um 10.20.40.png" descr="Bildschirmfoto 2023-12-23 um 10.20.40.png"/>
          <p:cNvPicPr>
            <a:picLocks noChangeAspect="1"/>
          </p:cNvPicPr>
          <p:nvPr/>
        </p:nvPicPr>
        <p:blipFill>
          <a:blip r:embed="rId3">
            <a:extLst/>
          </a:blip>
          <a:srcRect l="74321" t="0" r="0" b="0"/>
          <a:stretch>
            <a:fillRect/>
          </a:stretch>
        </p:blipFill>
        <p:spPr>
          <a:xfrm>
            <a:off x="5420481" y="9025578"/>
            <a:ext cx="537727" cy="292999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Linear austragen:  Fläche von Skizze  3"/>
          <p:cNvSpPr txBox="1"/>
          <p:nvPr/>
        </p:nvSpPr>
        <p:spPr>
          <a:xfrm>
            <a:off x="805699" y="1249626"/>
            <a:ext cx="6382656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  3</a:t>
            </a:r>
          </a:p>
        </p:txBody>
      </p:sp>
      <p:pic>
        <p:nvPicPr>
          <p:cNvPr id="112" name="Bildschirmfoto 2023-12-23 um 10.24.45.png" descr="Bildschirmfoto 2023-12-23 um 10.24.4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8820" y="2658797"/>
            <a:ext cx="3424238" cy="1430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Bildschirmfoto 2023-12-23 um 10.27.17.png" descr="Bildschirmfoto 2023-12-23 um 10.27.17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21653" y="1591382"/>
            <a:ext cx="2009653" cy="599491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klicke auf die fertige Skizze 3 und wähle „linear austragen“…"/>
          <p:cNvSpPr txBox="1"/>
          <p:nvPr/>
        </p:nvSpPr>
        <p:spPr>
          <a:xfrm>
            <a:off x="3962491" y="1660152"/>
            <a:ext cx="3225864" cy="1550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3 und wähle „linear austragen“</a:t>
            </a:r>
            <a:br/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Volumenkörper/ Entfernen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ok (grün)</a:t>
            </a:r>
          </a:p>
        </p:txBody>
      </p:sp>
      <p:sp>
        <p:nvSpPr>
          <p:cNvPr id="115" name="Linear austragen:  Fläche von Skizze  2"/>
          <p:cNvSpPr txBox="1"/>
          <p:nvPr/>
        </p:nvSpPr>
        <p:spPr>
          <a:xfrm>
            <a:off x="805699" y="4216850"/>
            <a:ext cx="6382656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  2</a:t>
            </a:r>
          </a:p>
        </p:txBody>
      </p:sp>
      <p:sp>
        <p:nvSpPr>
          <p:cNvPr id="116" name="klicke auf die fertige Skizze 2 und wähle „linear austragen“…"/>
          <p:cNvSpPr txBox="1"/>
          <p:nvPr/>
        </p:nvSpPr>
        <p:spPr>
          <a:xfrm>
            <a:off x="3962491" y="4702035"/>
            <a:ext cx="3225864" cy="91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2 und wähle „linear austragen“</a:t>
            </a:r>
          </a:p>
          <a:p>
            <a:pPr marL="166687" indent="-166687">
              <a:buSzPct val="145000"/>
            </a:pPr>
            <a:r>
              <a:t>Volumenkörper/ Entfernen</a:t>
            </a:r>
          </a:p>
          <a:p>
            <a:pPr marL="166687" indent="-166687">
              <a:buSzPct val="145000"/>
            </a:pPr>
            <a:r>
              <a:t>ok (grün)</a:t>
            </a:r>
          </a:p>
        </p:txBody>
      </p:sp>
      <p:pic>
        <p:nvPicPr>
          <p:cNvPr id="117" name="Bildschirmfoto 2023-12-23 um 10.34.18.png" descr="Bildschirmfoto 2023-12-23 um 10.34.1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05699" y="6359038"/>
            <a:ext cx="2094072" cy="741332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neue Skizze erstellen…"/>
          <p:cNvSpPr txBox="1"/>
          <p:nvPr/>
        </p:nvSpPr>
        <p:spPr>
          <a:xfrm>
            <a:off x="3962491" y="6510426"/>
            <a:ext cx="2752797" cy="2825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66687" indent="-166687">
              <a:buSzPct val="145000"/>
            </a:pPr>
            <a:r>
              <a:t>neue Skizze erstellen 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wähle „Mittelpunktkreis“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zeichne die 2 Dübellöcher mit 4 mm Durchmesser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Skizze 4</a:t>
            </a:r>
          </a:p>
        </p:txBody>
      </p:sp>
      <p:pic>
        <p:nvPicPr>
          <p:cNvPr id="119" name="Bildschirmfoto 2023-01-30 um 09.45.50.png" descr="Bildschirmfoto 2023-01-30 um 09.45.50.png"/>
          <p:cNvPicPr>
            <a:picLocks noChangeAspect="1"/>
          </p:cNvPicPr>
          <p:nvPr/>
        </p:nvPicPr>
        <p:blipFill>
          <a:blip r:embed="rId7">
            <a:extLst/>
          </a:blip>
          <a:srcRect l="0" t="0" r="9243" b="87155"/>
          <a:stretch>
            <a:fillRect/>
          </a:stretch>
        </p:blipFill>
        <p:spPr>
          <a:xfrm>
            <a:off x="750135" y="7380638"/>
            <a:ext cx="3166997" cy="292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schirmfoto 2023-12-22 um 07.54.33.png" descr="Bildschirmfoto 2023-12-22 um 07.54.33.png"/>
          <p:cNvPicPr>
            <a:picLocks noChangeAspect="1"/>
          </p:cNvPicPr>
          <p:nvPr/>
        </p:nvPicPr>
        <p:blipFill>
          <a:blip r:embed="rId8">
            <a:extLst/>
          </a:blip>
          <a:srcRect l="71602" t="7992" r="0" b="51648"/>
          <a:stretch>
            <a:fillRect/>
          </a:stretch>
        </p:blipFill>
        <p:spPr>
          <a:xfrm>
            <a:off x="1293276" y="7953404"/>
            <a:ext cx="2471462" cy="17223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3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121" name="eingesetzter-Film.png" descr="eingesetzter-Film.pn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22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Bildschirmfoto 2023-12-23 um 10.56.32.png" descr="Bildschirmfoto 2023-12-23 um 10.56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5699" y="2835740"/>
            <a:ext cx="6589285" cy="2053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Bildschirmfoto 2023-12-22 um 06.34.16.png" descr="Bildschirmfoto 2023-12-22 um 06.34.16.png"/>
          <p:cNvPicPr>
            <a:picLocks noChangeAspect="1"/>
          </p:cNvPicPr>
          <p:nvPr/>
        </p:nvPicPr>
        <p:blipFill>
          <a:blip r:embed="rId3">
            <a:extLst/>
          </a:blip>
          <a:srcRect l="2484" t="9698" r="2250" b="3683"/>
          <a:stretch>
            <a:fillRect/>
          </a:stretch>
        </p:blipFill>
        <p:spPr>
          <a:xfrm>
            <a:off x="1851663" y="6447024"/>
            <a:ext cx="5232798" cy="35343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2" fill="norm" stroke="1" extrusionOk="0">
                <a:moveTo>
                  <a:pt x="18871" y="0"/>
                </a:moveTo>
                <a:cubicBezTo>
                  <a:pt x="18806" y="0"/>
                  <a:pt x="18691" y="78"/>
                  <a:pt x="18499" y="250"/>
                </a:cubicBezTo>
                <a:cubicBezTo>
                  <a:pt x="18345" y="387"/>
                  <a:pt x="18209" y="499"/>
                  <a:pt x="18197" y="499"/>
                </a:cubicBezTo>
                <a:cubicBezTo>
                  <a:pt x="18185" y="499"/>
                  <a:pt x="18122" y="557"/>
                  <a:pt x="18056" y="627"/>
                </a:cubicBezTo>
                <a:cubicBezTo>
                  <a:pt x="17991" y="698"/>
                  <a:pt x="17883" y="794"/>
                  <a:pt x="17819" y="838"/>
                </a:cubicBezTo>
                <a:cubicBezTo>
                  <a:pt x="17755" y="883"/>
                  <a:pt x="17600" y="1010"/>
                  <a:pt x="17476" y="1122"/>
                </a:cubicBezTo>
                <a:cubicBezTo>
                  <a:pt x="17353" y="1233"/>
                  <a:pt x="17172" y="1386"/>
                  <a:pt x="17073" y="1463"/>
                </a:cubicBezTo>
                <a:cubicBezTo>
                  <a:pt x="16975" y="1540"/>
                  <a:pt x="16882" y="1626"/>
                  <a:pt x="16865" y="1654"/>
                </a:cubicBezTo>
                <a:cubicBezTo>
                  <a:pt x="16849" y="1683"/>
                  <a:pt x="16821" y="1708"/>
                  <a:pt x="16802" y="1708"/>
                </a:cubicBezTo>
                <a:cubicBezTo>
                  <a:pt x="16782" y="1708"/>
                  <a:pt x="16736" y="1744"/>
                  <a:pt x="16698" y="1788"/>
                </a:cubicBezTo>
                <a:cubicBezTo>
                  <a:pt x="16661" y="1831"/>
                  <a:pt x="16553" y="1924"/>
                  <a:pt x="16461" y="1996"/>
                </a:cubicBezTo>
                <a:cubicBezTo>
                  <a:pt x="16273" y="2141"/>
                  <a:pt x="16214" y="2192"/>
                  <a:pt x="16109" y="2294"/>
                </a:cubicBezTo>
                <a:cubicBezTo>
                  <a:pt x="16069" y="2333"/>
                  <a:pt x="15968" y="2417"/>
                  <a:pt x="15884" y="2481"/>
                </a:cubicBezTo>
                <a:cubicBezTo>
                  <a:pt x="15800" y="2544"/>
                  <a:pt x="15706" y="2629"/>
                  <a:pt x="15674" y="2669"/>
                </a:cubicBezTo>
                <a:cubicBezTo>
                  <a:pt x="15643" y="2710"/>
                  <a:pt x="15546" y="2791"/>
                  <a:pt x="15458" y="2849"/>
                </a:cubicBezTo>
                <a:cubicBezTo>
                  <a:pt x="15371" y="2906"/>
                  <a:pt x="15290" y="2972"/>
                  <a:pt x="15280" y="2996"/>
                </a:cubicBezTo>
                <a:cubicBezTo>
                  <a:pt x="15269" y="3021"/>
                  <a:pt x="15189" y="3098"/>
                  <a:pt x="15101" y="3166"/>
                </a:cubicBezTo>
                <a:cubicBezTo>
                  <a:pt x="15013" y="3234"/>
                  <a:pt x="14903" y="3322"/>
                  <a:pt x="14857" y="3362"/>
                </a:cubicBezTo>
                <a:cubicBezTo>
                  <a:pt x="14596" y="3589"/>
                  <a:pt x="14427" y="3733"/>
                  <a:pt x="14359" y="3789"/>
                </a:cubicBezTo>
                <a:cubicBezTo>
                  <a:pt x="14294" y="3842"/>
                  <a:pt x="14152" y="3964"/>
                  <a:pt x="13769" y="4290"/>
                </a:cubicBezTo>
                <a:cubicBezTo>
                  <a:pt x="13728" y="4325"/>
                  <a:pt x="13513" y="4509"/>
                  <a:pt x="13291" y="4699"/>
                </a:cubicBezTo>
                <a:cubicBezTo>
                  <a:pt x="13068" y="4890"/>
                  <a:pt x="12867" y="5060"/>
                  <a:pt x="12844" y="5080"/>
                </a:cubicBezTo>
                <a:cubicBezTo>
                  <a:pt x="12708" y="5195"/>
                  <a:pt x="12272" y="5571"/>
                  <a:pt x="12136" y="5690"/>
                </a:cubicBezTo>
                <a:cubicBezTo>
                  <a:pt x="12048" y="5767"/>
                  <a:pt x="11967" y="5831"/>
                  <a:pt x="11957" y="5831"/>
                </a:cubicBezTo>
                <a:cubicBezTo>
                  <a:pt x="11947" y="5831"/>
                  <a:pt x="11872" y="5895"/>
                  <a:pt x="11789" y="5974"/>
                </a:cubicBezTo>
                <a:cubicBezTo>
                  <a:pt x="11705" y="6052"/>
                  <a:pt x="11433" y="6289"/>
                  <a:pt x="11182" y="6499"/>
                </a:cubicBezTo>
                <a:cubicBezTo>
                  <a:pt x="10932" y="6710"/>
                  <a:pt x="10703" y="6922"/>
                  <a:pt x="10673" y="6969"/>
                </a:cubicBezTo>
                <a:cubicBezTo>
                  <a:pt x="10624" y="7048"/>
                  <a:pt x="10619" y="7121"/>
                  <a:pt x="10619" y="7815"/>
                </a:cubicBezTo>
                <a:lnTo>
                  <a:pt x="10619" y="8578"/>
                </a:lnTo>
                <a:lnTo>
                  <a:pt x="10527" y="8648"/>
                </a:lnTo>
                <a:cubicBezTo>
                  <a:pt x="10477" y="8686"/>
                  <a:pt x="10397" y="8757"/>
                  <a:pt x="10350" y="8808"/>
                </a:cubicBezTo>
                <a:cubicBezTo>
                  <a:pt x="10304" y="8858"/>
                  <a:pt x="10245" y="8912"/>
                  <a:pt x="10218" y="8926"/>
                </a:cubicBezTo>
                <a:cubicBezTo>
                  <a:pt x="10190" y="8941"/>
                  <a:pt x="10098" y="9018"/>
                  <a:pt x="10013" y="9098"/>
                </a:cubicBezTo>
                <a:cubicBezTo>
                  <a:pt x="9927" y="9179"/>
                  <a:pt x="9849" y="9246"/>
                  <a:pt x="9839" y="9246"/>
                </a:cubicBezTo>
                <a:cubicBezTo>
                  <a:pt x="9829" y="9246"/>
                  <a:pt x="9728" y="9330"/>
                  <a:pt x="9616" y="9433"/>
                </a:cubicBezTo>
                <a:cubicBezTo>
                  <a:pt x="9504" y="9536"/>
                  <a:pt x="9404" y="9622"/>
                  <a:pt x="9392" y="9622"/>
                </a:cubicBezTo>
                <a:cubicBezTo>
                  <a:pt x="9380" y="9622"/>
                  <a:pt x="9346" y="9652"/>
                  <a:pt x="9318" y="9689"/>
                </a:cubicBezTo>
                <a:cubicBezTo>
                  <a:pt x="9250" y="9781"/>
                  <a:pt x="9136" y="9774"/>
                  <a:pt x="9061" y="9675"/>
                </a:cubicBezTo>
                <a:cubicBezTo>
                  <a:pt x="9027" y="9630"/>
                  <a:pt x="8930" y="9540"/>
                  <a:pt x="8845" y="9476"/>
                </a:cubicBezTo>
                <a:cubicBezTo>
                  <a:pt x="8760" y="9413"/>
                  <a:pt x="8670" y="9338"/>
                  <a:pt x="8646" y="9309"/>
                </a:cubicBezTo>
                <a:cubicBezTo>
                  <a:pt x="8623" y="9280"/>
                  <a:pt x="8530" y="9204"/>
                  <a:pt x="8440" y="9142"/>
                </a:cubicBezTo>
                <a:lnTo>
                  <a:pt x="8276" y="9028"/>
                </a:lnTo>
                <a:lnTo>
                  <a:pt x="8019" y="9222"/>
                </a:lnTo>
                <a:cubicBezTo>
                  <a:pt x="7877" y="9328"/>
                  <a:pt x="7668" y="9494"/>
                  <a:pt x="7555" y="9590"/>
                </a:cubicBezTo>
                <a:cubicBezTo>
                  <a:pt x="7443" y="9687"/>
                  <a:pt x="7079" y="10001"/>
                  <a:pt x="6746" y="10288"/>
                </a:cubicBezTo>
                <a:cubicBezTo>
                  <a:pt x="6413" y="10574"/>
                  <a:pt x="6051" y="10882"/>
                  <a:pt x="5942" y="10973"/>
                </a:cubicBezTo>
                <a:cubicBezTo>
                  <a:pt x="5833" y="11065"/>
                  <a:pt x="5516" y="11338"/>
                  <a:pt x="5236" y="11579"/>
                </a:cubicBezTo>
                <a:cubicBezTo>
                  <a:pt x="4956" y="11819"/>
                  <a:pt x="4646" y="12080"/>
                  <a:pt x="4548" y="12160"/>
                </a:cubicBezTo>
                <a:cubicBezTo>
                  <a:pt x="4449" y="12241"/>
                  <a:pt x="4352" y="12330"/>
                  <a:pt x="4333" y="12359"/>
                </a:cubicBezTo>
                <a:cubicBezTo>
                  <a:pt x="4314" y="12387"/>
                  <a:pt x="4284" y="12410"/>
                  <a:pt x="4266" y="12410"/>
                </a:cubicBezTo>
                <a:cubicBezTo>
                  <a:pt x="4248" y="12410"/>
                  <a:pt x="4203" y="12447"/>
                  <a:pt x="4166" y="12490"/>
                </a:cubicBezTo>
                <a:cubicBezTo>
                  <a:pt x="4129" y="12532"/>
                  <a:pt x="4028" y="12619"/>
                  <a:pt x="3943" y="12684"/>
                </a:cubicBezTo>
                <a:cubicBezTo>
                  <a:pt x="3858" y="12748"/>
                  <a:pt x="3770" y="12821"/>
                  <a:pt x="3747" y="12848"/>
                </a:cubicBezTo>
                <a:cubicBezTo>
                  <a:pt x="3723" y="12876"/>
                  <a:pt x="3628" y="12962"/>
                  <a:pt x="3535" y="13037"/>
                </a:cubicBezTo>
                <a:cubicBezTo>
                  <a:pt x="3442" y="13113"/>
                  <a:pt x="3321" y="13212"/>
                  <a:pt x="3265" y="13260"/>
                </a:cubicBezTo>
                <a:cubicBezTo>
                  <a:pt x="3209" y="13308"/>
                  <a:pt x="3039" y="13450"/>
                  <a:pt x="2887" y="13575"/>
                </a:cubicBezTo>
                <a:cubicBezTo>
                  <a:pt x="2734" y="13699"/>
                  <a:pt x="2585" y="13834"/>
                  <a:pt x="2557" y="13875"/>
                </a:cubicBezTo>
                <a:cubicBezTo>
                  <a:pt x="2512" y="13943"/>
                  <a:pt x="2506" y="14033"/>
                  <a:pt x="2506" y="14701"/>
                </a:cubicBezTo>
                <a:cubicBezTo>
                  <a:pt x="2506" y="15539"/>
                  <a:pt x="2511" y="15523"/>
                  <a:pt x="2290" y="15702"/>
                </a:cubicBezTo>
                <a:cubicBezTo>
                  <a:pt x="2231" y="15749"/>
                  <a:pt x="2126" y="15834"/>
                  <a:pt x="2056" y="15893"/>
                </a:cubicBezTo>
                <a:cubicBezTo>
                  <a:pt x="1986" y="15952"/>
                  <a:pt x="1859" y="16055"/>
                  <a:pt x="1774" y="16123"/>
                </a:cubicBezTo>
                <a:cubicBezTo>
                  <a:pt x="1689" y="16191"/>
                  <a:pt x="1518" y="16339"/>
                  <a:pt x="1394" y="16450"/>
                </a:cubicBezTo>
                <a:cubicBezTo>
                  <a:pt x="1270" y="16562"/>
                  <a:pt x="1092" y="16716"/>
                  <a:pt x="999" y="16794"/>
                </a:cubicBezTo>
                <a:cubicBezTo>
                  <a:pt x="481" y="17228"/>
                  <a:pt x="199" y="17479"/>
                  <a:pt x="105" y="17586"/>
                </a:cubicBezTo>
                <a:lnTo>
                  <a:pt x="0" y="17708"/>
                </a:lnTo>
                <a:lnTo>
                  <a:pt x="0" y="18529"/>
                </a:lnTo>
                <a:cubicBezTo>
                  <a:pt x="0" y="19328"/>
                  <a:pt x="2" y="19353"/>
                  <a:pt x="64" y="19437"/>
                </a:cubicBezTo>
                <a:cubicBezTo>
                  <a:pt x="99" y="19485"/>
                  <a:pt x="517" y="19855"/>
                  <a:pt x="994" y="20258"/>
                </a:cubicBezTo>
                <a:cubicBezTo>
                  <a:pt x="1472" y="20662"/>
                  <a:pt x="1998" y="21111"/>
                  <a:pt x="2164" y="21256"/>
                </a:cubicBezTo>
                <a:cubicBezTo>
                  <a:pt x="2330" y="21402"/>
                  <a:pt x="2483" y="21532"/>
                  <a:pt x="2506" y="21545"/>
                </a:cubicBezTo>
                <a:cubicBezTo>
                  <a:pt x="2609" y="21600"/>
                  <a:pt x="2778" y="21569"/>
                  <a:pt x="2872" y="21479"/>
                </a:cubicBezTo>
                <a:cubicBezTo>
                  <a:pt x="2925" y="21428"/>
                  <a:pt x="3049" y="21320"/>
                  <a:pt x="3145" y="21239"/>
                </a:cubicBezTo>
                <a:cubicBezTo>
                  <a:pt x="3242" y="21159"/>
                  <a:pt x="3337" y="21072"/>
                  <a:pt x="3357" y="21043"/>
                </a:cubicBezTo>
                <a:cubicBezTo>
                  <a:pt x="3376" y="21015"/>
                  <a:pt x="3404" y="20990"/>
                  <a:pt x="3421" y="20990"/>
                </a:cubicBezTo>
                <a:cubicBezTo>
                  <a:pt x="3437" y="20990"/>
                  <a:pt x="3530" y="20914"/>
                  <a:pt x="3627" y="20823"/>
                </a:cubicBezTo>
                <a:cubicBezTo>
                  <a:pt x="3724" y="20731"/>
                  <a:pt x="3816" y="20658"/>
                  <a:pt x="3829" y="20658"/>
                </a:cubicBezTo>
                <a:cubicBezTo>
                  <a:pt x="3841" y="20658"/>
                  <a:pt x="3885" y="20617"/>
                  <a:pt x="3927" y="20568"/>
                </a:cubicBezTo>
                <a:cubicBezTo>
                  <a:pt x="3969" y="20519"/>
                  <a:pt x="4069" y="20430"/>
                  <a:pt x="4150" y="20367"/>
                </a:cubicBezTo>
                <a:cubicBezTo>
                  <a:pt x="4230" y="20305"/>
                  <a:pt x="4530" y="20053"/>
                  <a:pt x="4816" y="19808"/>
                </a:cubicBezTo>
                <a:cubicBezTo>
                  <a:pt x="5103" y="19562"/>
                  <a:pt x="5357" y="19345"/>
                  <a:pt x="5380" y="19326"/>
                </a:cubicBezTo>
                <a:cubicBezTo>
                  <a:pt x="5403" y="19306"/>
                  <a:pt x="5509" y="19213"/>
                  <a:pt x="5614" y="19120"/>
                </a:cubicBezTo>
                <a:cubicBezTo>
                  <a:pt x="5720" y="19026"/>
                  <a:pt x="5813" y="18950"/>
                  <a:pt x="5822" y="18950"/>
                </a:cubicBezTo>
                <a:cubicBezTo>
                  <a:pt x="5832" y="18950"/>
                  <a:pt x="5932" y="18864"/>
                  <a:pt x="6043" y="18761"/>
                </a:cubicBezTo>
                <a:cubicBezTo>
                  <a:pt x="6155" y="18658"/>
                  <a:pt x="6258" y="18575"/>
                  <a:pt x="6273" y="18575"/>
                </a:cubicBezTo>
                <a:cubicBezTo>
                  <a:pt x="6288" y="18575"/>
                  <a:pt x="6323" y="18538"/>
                  <a:pt x="6351" y="18492"/>
                </a:cubicBezTo>
                <a:cubicBezTo>
                  <a:pt x="6379" y="18447"/>
                  <a:pt x="6413" y="18408"/>
                  <a:pt x="6427" y="18408"/>
                </a:cubicBezTo>
                <a:cubicBezTo>
                  <a:pt x="6445" y="18408"/>
                  <a:pt x="7120" y="17848"/>
                  <a:pt x="7380" y="17615"/>
                </a:cubicBezTo>
                <a:cubicBezTo>
                  <a:pt x="7403" y="17595"/>
                  <a:pt x="7504" y="17507"/>
                  <a:pt x="7605" y="17422"/>
                </a:cubicBezTo>
                <a:cubicBezTo>
                  <a:pt x="7705" y="17336"/>
                  <a:pt x="7820" y="17236"/>
                  <a:pt x="7860" y="17201"/>
                </a:cubicBezTo>
                <a:cubicBezTo>
                  <a:pt x="7900" y="17166"/>
                  <a:pt x="8098" y="17000"/>
                  <a:pt x="8298" y="16833"/>
                </a:cubicBezTo>
                <a:cubicBezTo>
                  <a:pt x="8498" y="16666"/>
                  <a:pt x="8901" y="16324"/>
                  <a:pt x="9195" y="16070"/>
                </a:cubicBezTo>
                <a:cubicBezTo>
                  <a:pt x="9490" y="15816"/>
                  <a:pt x="9890" y="15477"/>
                  <a:pt x="10083" y="15317"/>
                </a:cubicBezTo>
                <a:cubicBezTo>
                  <a:pt x="10277" y="15156"/>
                  <a:pt x="10455" y="15001"/>
                  <a:pt x="10478" y="14973"/>
                </a:cubicBezTo>
                <a:cubicBezTo>
                  <a:pt x="10501" y="14944"/>
                  <a:pt x="10576" y="14874"/>
                  <a:pt x="10643" y="14820"/>
                </a:cubicBezTo>
                <a:cubicBezTo>
                  <a:pt x="10903" y="14613"/>
                  <a:pt x="11575" y="14043"/>
                  <a:pt x="12246" y="13459"/>
                </a:cubicBezTo>
                <a:cubicBezTo>
                  <a:pt x="12334" y="13382"/>
                  <a:pt x="12508" y="13233"/>
                  <a:pt x="12632" y="13129"/>
                </a:cubicBezTo>
                <a:cubicBezTo>
                  <a:pt x="12878" y="12924"/>
                  <a:pt x="12981" y="12836"/>
                  <a:pt x="13220" y="12630"/>
                </a:cubicBezTo>
                <a:cubicBezTo>
                  <a:pt x="13307" y="12556"/>
                  <a:pt x="13389" y="12495"/>
                  <a:pt x="13402" y="12495"/>
                </a:cubicBezTo>
                <a:cubicBezTo>
                  <a:pt x="13416" y="12495"/>
                  <a:pt x="13450" y="12456"/>
                  <a:pt x="13478" y="12410"/>
                </a:cubicBezTo>
                <a:cubicBezTo>
                  <a:pt x="13506" y="12364"/>
                  <a:pt x="13540" y="12327"/>
                  <a:pt x="13553" y="12327"/>
                </a:cubicBezTo>
                <a:cubicBezTo>
                  <a:pt x="13566" y="12327"/>
                  <a:pt x="13647" y="12266"/>
                  <a:pt x="13733" y="12192"/>
                </a:cubicBezTo>
                <a:cubicBezTo>
                  <a:pt x="13819" y="12117"/>
                  <a:pt x="13922" y="12030"/>
                  <a:pt x="13964" y="11996"/>
                </a:cubicBezTo>
                <a:cubicBezTo>
                  <a:pt x="14073" y="11906"/>
                  <a:pt x="14464" y="11573"/>
                  <a:pt x="14585" y="11467"/>
                </a:cubicBezTo>
                <a:cubicBezTo>
                  <a:pt x="14642" y="11418"/>
                  <a:pt x="14720" y="11350"/>
                  <a:pt x="14759" y="11317"/>
                </a:cubicBezTo>
                <a:cubicBezTo>
                  <a:pt x="14797" y="11284"/>
                  <a:pt x="14941" y="11162"/>
                  <a:pt x="15078" y="11044"/>
                </a:cubicBezTo>
                <a:cubicBezTo>
                  <a:pt x="15215" y="10926"/>
                  <a:pt x="15336" y="10828"/>
                  <a:pt x="15348" y="10828"/>
                </a:cubicBezTo>
                <a:cubicBezTo>
                  <a:pt x="15361" y="10828"/>
                  <a:pt x="15404" y="10788"/>
                  <a:pt x="15445" y="10741"/>
                </a:cubicBezTo>
                <a:cubicBezTo>
                  <a:pt x="15486" y="10693"/>
                  <a:pt x="15592" y="10597"/>
                  <a:pt x="15681" y="10528"/>
                </a:cubicBezTo>
                <a:cubicBezTo>
                  <a:pt x="15770" y="10458"/>
                  <a:pt x="15863" y="10375"/>
                  <a:pt x="15887" y="10344"/>
                </a:cubicBezTo>
                <a:cubicBezTo>
                  <a:pt x="15912" y="10312"/>
                  <a:pt x="15941" y="10288"/>
                  <a:pt x="15953" y="10288"/>
                </a:cubicBezTo>
                <a:cubicBezTo>
                  <a:pt x="15964" y="10288"/>
                  <a:pt x="16128" y="10153"/>
                  <a:pt x="16317" y="9990"/>
                </a:cubicBezTo>
                <a:cubicBezTo>
                  <a:pt x="16505" y="9826"/>
                  <a:pt x="16705" y="9657"/>
                  <a:pt x="16759" y="9614"/>
                </a:cubicBezTo>
                <a:cubicBezTo>
                  <a:pt x="16813" y="9571"/>
                  <a:pt x="16877" y="9518"/>
                  <a:pt x="16900" y="9496"/>
                </a:cubicBezTo>
                <a:cubicBezTo>
                  <a:pt x="16923" y="9473"/>
                  <a:pt x="17024" y="9385"/>
                  <a:pt x="17124" y="9299"/>
                </a:cubicBezTo>
                <a:cubicBezTo>
                  <a:pt x="17225" y="9214"/>
                  <a:pt x="17341" y="9114"/>
                  <a:pt x="17381" y="9079"/>
                </a:cubicBezTo>
                <a:cubicBezTo>
                  <a:pt x="17422" y="9044"/>
                  <a:pt x="17549" y="8937"/>
                  <a:pt x="17663" y="8839"/>
                </a:cubicBezTo>
                <a:cubicBezTo>
                  <a:pt x="17942" y="8600"/>
                  <a:pt x="17930" y="8612"/>
                  <a:pt x="18148" y="8418"/>
                </a:cubicBezTo>
                <a:cubicBezTo>
                  <a:pt x="18254" y="8324"/>
                  <a:pt x="18346" y="8246"/>
                  <a:pt x="18353" y="8246"/>
                </a:cubicBezTo>
                <a:cubicBezTo>
                  <a:pt x="18360" y="8246"/>
                  <a:pt x="18521" y="8114"/>
                  <a:pt x="18710" y="7950"/>
                </a:cubicBezTo>
                <a:cubicBezTo>
                  <a:pt x="19235" y="7497"/>
                  <a:pt x="20252" y="6621"/>
                  <a:pt x="20363" y="6528"/>
                </a:cubicBezTo>
                <a:cubicBezTo>
                  <a:pt x="20463" y="6445"/>
                  <a:pt x="21122" y="5885"/>
                  <a:pt x="21315" y="5719"/>
                </a:cubicBezTo>
                <a:cubicBezTo>
                  <a:pt x="21521" y="5542"/>
                  <a:pt x="21518" y="5556"/>
                  <a:pt x="21518" y="4813"/>
                </a:cubicBezTo>
                <a:cubicBezTo>
                  <a:pt x="21518" y="4301"/>
                  <a:pt x="21528" y="4115"/>
                  <a:pt x="21561" y="4024"/>
                </a:cubicBezTo>
                <a:cubicBezTo>
                  <a:pt x="21587" y="3949"/>
                  <a:pt x="21600" y="3892"/>
                  <a:pt x="21600" y="3839"/>
                </a:cubicBezTo>
                <a:cubicBezTo>
                  <a:pt x="21600" y="3787"/>
                  <a:pt x="21587" y="3741"/>
                  <a:pt x="21561" y="3689"/>
                </a:cubicBezTo>
                <a:cubicBezTo>
                  <a:pt x="21528" y="3626"/>
                  <a:pt x="21518" y="3459"/>
                  <a:pt x="21518" y="2912"/>
                </a:cubicBezTo>
                <a:lnTo>
                  <a:pt x="21518" y="2214"/>
                </a:lnTo>
                <a:lnTo>
                  <a:pt x="21431" y="2107"/>
                </a:lnTo>
                <a:cubicBezTo>
                  <a:pt x="21383" y="2048"/>
                  <a:pt x="21332" y="1998"/>
                  <a:pt x="21315" y="1998"/>
                </a:cubicBezTo>
                <a:cubicBezTo>
                  <a:pt x="21298" y="1998"/>
                  <a:pt x="21264" y="1972"/>
                  <a:pt x="21239" y="1940"/>
                </a:cubicBezTo>
                <a:cubicBezTo>
                  <a:pt x="21215" y="1909"/>
                  <a:pt x="21120" y="1825"/>
                  <a:pt x="21028" y="1754"/>
                </a:cubicBezTo>
                <a:cubicBezTo>
                  <a:pt x="20937" y="1682"/>
                  <a:pt x="20847" y="1604"/>
                  <a:pt x="20828" y="1582"/>
                </a:cubicBezTo>
                <a:cubicBezTo>
                  <a:pt x="20810" y="1559"/>
                  <a:pt x="20720" y="1482"/>
                  <a:pt x="20628" y="1410"/>
                </a:cubicBezTo>
                <a:cubicBezTo>
                  <a:pt x="20537" y="1338"/>
                  <a:pt x="20355" y="1183"/>
                  <a:pt x="20224" y="1066"/>
                </a:cubicBezTo>
                <a:cubicBezTo>
                  <a:pt x="20092" y="948"/>
                  <a:pt x="19951" y="829"/>
                  <a:pt x="19912" y="799"/>
                </a:cubicBezTo>
                <a:cubicBezTo>
                  <a:pt x="19874" y="770"/>
                  <a:pt x="19752" y="668"/>
                  <a:pt x="19641" y="572"/>
                </a:cubicBezTo>
                <a:cubicBezTo>
                  <a:pt x="19096" y="102"/>
                  <a:pt x="18960" y="0"/>
                  <a:pt x="1887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27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8" name="H. Prüser  Onshape im Technikunterricht">
            <a:hlinkClick r:id="rId4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129" name="Holzverbindungen E -4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-4</a:t>
            </a:r>
          </a:p>
        </p:txBody>
      </p:sp>
      <p:sp>
        <p:nvSpPr>
          <p:cNvPr id="130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pic>
        <p:nvPicPr>
          <p:cNvPr id="131" name="Bildschirmfoto 2023-12-23 um 10.20.40.png" descr="Bildschirmfoto 2023-12-23 um 10.20.40.png"/>
          <p:cNvPicPr>
            <a:picLocks noChangeAspect="1"/>
          </p:cNvPicPr>
          <p:nvPr/>
        </p:nvPicPr>
        <p:blipFill>
          <a:blip r:embed="rId5">
            <a:extLst/>
          </a:blip>
          <a:srcRect l="74321" t="0" r="0" b="0"/>
          <a:stretch>
            <a:fillRect/>
          </a:stretch>
        </p:blipFill>
        <p:spPr>
          <a:xfrm>
            <a:off x="5225831" y="6207867"/>
            <a:ext cx="537726" cy="292999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Linear austragen:  Fläche von Skizze  4"/>
          <p:cNvSpPr txBox="1"/>
          <p:nvPr/>
        </p:nvSpPr>
        <p:spPr>
          <a:xfrm>
            <a:off x="805699" y="1249626"/>
            <a:ext cx="6382656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  4</a:t>
            </a:r>
          </a:p>
        </p:txBody>
      </p:sp>
      <p:pic>
        <p:nvPicPr>
          <p:cNvPr id="133" name="Bildschirmfoto 2023-12-23 um 10.27.17.png" descr="Bildschirmfoto 2023-12-23 um 10.27.1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08953" y="1591382"/>
            <a:ext cx="2009653" cy="599491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klicke auf die fertige Skizze 4 und wähle „linear austragen“"/>
          <p:cNvSpPr txBox="1"/>
          <p:nvPr/>
        </p:nvSpPr>
        <p:spPr>
          <a:xfrm>
            <a:off x="3858597" y="1713208"/>
            <a:ext cx="3225864" cy="7001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4 und wähle „linear austragen“</a:t>
            </a:r>
            <a:br/>
          </a:p>
        </p:txBody>
      </p:sp>
      <p:sp>
        <p:nvSpPr>
          <p:cNvPr id="135" name="wähle die beiden Skizzen an…"/>
          <p:cNvSpPr txBox="1"/>
          <p:nvPr/>
        </p:nvSpPr>
        <p:spPr>
          <a:xfrm>
            <a:off x="3858597" y="4950589"/>
            <a:ext cx="3225864" cy="1550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66687" indent="-166687">
              <a:buSzPct val="145000"/>
            </a:pPr>
            <a:r>
              <a:t>wähle die beiden Skizzen an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Volumenkörper/ Entfernen /</a:t>
            </a:r>
          </a:p>
          <a:p>
            <a:pPr>
              <a:buSzTx/>
              <a:buNone/>
            </a:pPr>
          </a:p>
          <a:p>
            <a:pPr>
              <a:buSzTx/>
              <a:buNone/>
            </a:pPr>
            <a:r>
              <a:t>ändere die Tiefe auf 15 mm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ok (grün)</a:t>
            </a:r>
          </a:p>
        </p:txBody>
      </p:sp>
      <p:sp>
        <p:nvSpPr>
          <p:cNvPr id="136" name="Linien"/>
          <p:cNvSpPr/>
          <p:nvPr/>
        </p:nvSpPr>
        <p:spPr>
          <a:xfrm flipV="1">
            <a:off x="5119771" y="3998065"/>
            <a:ext cx="1292241" cy="98089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7" name="Oval"/>
          <p:cNvSpPr/>
          <p:nvPr/>
        </p:nvSpPr>
        <p:spPr>
          <a:xfrm>
            <a:off x="1992474" y="4388448"/>
            <a:ext cx="666322" cy="599490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603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138" name="Oval"/>
          <p:cNvSpPr/>
          <p:nvPr/>
        </p:nvSpPr>
        <p:spPr>
          <a:xfrm>
            <a:off x="6182697" y="3632051"/>
            <a:ext cx="980258" cy="700147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603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139" name="Oval"/>
          <p:cNvSpPr/>
          <p:nvPr/>
        </p:nvSpPr>
        <p:spPr>
          <a:xfrm>
            <a:off x="3395315" y="4775051"/>
            <a:ext cx="980258" cy="700147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603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grpSp>
        <p:nvGrpSpPr>
          <p:cNvPr id="142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140" name="eingesetzter-Film.png" descr="eingesetzter-Film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41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Form"/>
          <p:cNvSpPr/>
          <p:nvPr/>
        </p:nvSpPr>
        <p:spPr>
          <a:xfrm>
            <a:off x="4586616" y="1275553"/>
            <a:ext cx="2576339" cy="1930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D6D5D5"/>
          </a:solid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584200">
              <a:lnSpc>
                <a:spcPct val="100000"/>
              </a:lnSpc>
              <a:buSzTx/>
              <a:buNone/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45" name="Video-Anleitung"/>
          <p:cNvSpPr txBox="1"/>
          <p:nvPr/>
        </p:nvSpPr>
        <p:spPr>
          <a:xfrm>
            <a:off x="5219744" y="2648919"/>
            <a:ext cx="167777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/>
          <a:lstStyle>
            <a:lvl1pPr>
              <a:buSzTx/>
              <a:buNone/>
              <a:defRPr sz="1500"/>
            </a:lvl1pPr>
          </a:lstStyle>
          <a:p>
            <a:pPr/>
            <a:r>
              <a:t>Video-Anleitung</a:t>
            </a:r>
          </a:p>
        </p:txBody>
      </p:sp>
      <p:sp>
        <p:nvSpPr>
          <p:cNvPr id="146" name="Rechteck"/>
          <p:cNvSpPr/>
          <p:nvPr/>
        </p:nvSpPr>
        <p:spPr>
          <a:xfrm>
            <a:off x="1123240" y="7992790"/>
            <a:ext cx="6063528" cy="319954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400000"/>
          </a:ln>
        </p:spPr>
        <p:txBody>
          <a:bodyPr lIns="28515" tIns="28515" rIns="28515" bIns="28515" anchor="ctr"/>
          <a:lstStyle/>
          <a:p>
            <a:pPr algn="r">
              <a:lnSpc>
                <a:spcPct val="100000"/>
              </a:lnSpc>
              <a:buSzTx/>
              <a:buNone/>
              <a:defRPr sz="1100"/>
            </a:pPr>
          </a:p>
        </p:txBody>
      </p:sp>
      <p:sp>
        <p:nvSpPr>
          <p:cNvPr id="147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pic>
        <p:nvPicPr>
          <p:cNvPr id="148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2">
            <a:extLst/>
          </a:blip>
          <a:srcRect l="58600" t="12222" r="0" b="79189"/>
          <a:stretch>
            <a:fillRect/>
          </a:stretch>
        </p:blipFill>
        <p:spPr>
          <a:xfrm>
            <a:off x="2274652" y="4138316"/>
            <a:ext cx="931098" cy="43442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neue Skizze erstellen…"/>
          <p:cNvSpPr txBox="1"/>
          <p:nvPr/>
        </p:nvSpPr>
        <p:spPr>
          <a:xfrm>
            <a:off x="3936503" y="3967332"/>
            <a:ext cx="3216339" cy="2146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neue Skizze erstellen</a:t>
            </a:r>
          </a:p>
          <a:p>
            <a:pPr marL="166687" indent="-166687">
              <a:buSzPct val="145000"/>
            </a:pPr>
            <a:r>
              <a:t>Skizzenebene auswählen: Top</a:t>
            </a:r>
          </a:p>
          <a:p>
            <a:pPr marL="166687" indent="-166687">
              <a:buSzPct val="145000"/>
            </a:pPr>
            <a:r>
              <a:t>Würfel anklicken: oben 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Mittelpunktrechteck auswählen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  <a:r>
              <a:t>Beginne die Zeichnung am Ursprung und zeichne ein Rechteck ungefähr wie links</a:t>
            </a:r>
          </a:p>
          <a:p>
            <a:pPr marL="166687" indent="-166687">
              <a:buSzPct val="145000"/>
            </a:pPr>
            <a:r>
              <a:t>trage die korrekten Maße ein</a:t>
            </a:r>
          </a:p>
        </p:txBody>
      </p:sp>
      <p:sp>
        <p:nvSpPr>
          <p:cNvPr id="150" name="Skizze erstellen auf der Top-Ebene"/>
          <p:cNvSpPr txBox="1"/>
          <p:nvPr/>
        </p:nvSpPr>
        <p:spPr>
          <a:xfrm>
            <a:off x="3936503" y="3645511"/>
            <a:ext cx="3180827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erstellen auf der Top-Ebene</a:t>
            </a:r>
          </a:p>
        </p:txBody>
      </p:sp>
      <p:pic>
        <p:nvPicPr>
          <p:cNvPr id="151" name="Bildschirmfoto 2023-12-23 um 08.47.41.png" descr="Bildschirmfoto 2023-12-23 um 08.47.41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2145659" y="4572894"/>
            <a:ext cx="1387170" cy="726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2">
            <a:extLst/>
          </a:blip>
          <a:srcRect l="60297" t="21169" r="0" b="66704"/>
          <a:stretch>
            <a:fillRect/>
          </a:stretch>
        </p:blipFill>
        <p:spPr>
          <a:xfrm>
            <a:off x="2948540" y="4024201"/>
            <a:ext cx="688351" cy="472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Bildschirmfoto 2023-12-23 um 09.07.09.png" descr="Bildschirmfoto 2023-12-23 um 09.07.09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48112"/>
          <a:stretch>
            <a:fillRect/>
          </a:stretch>
        </p:blipFill>
        <p:spPr>
          <a:xfrm>
            <a:off x="1512732" y="6563381"/>
            <a:ext cx="2456634" cy="419079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5" name="H. Prüser  Onshape im Technikunterricht">
            <a:hlinkClick r:id="rId5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156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pic>
        <p:nvPicPr>
          <p:cNvPr id="157" name="Bildschirmfoto 2023-12-23 um 11.30.11.png" descr="Bildschirmfoto 2023-12-23 um 11.30.1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3670" y="2033353"/>
            <a:ext cx="3859100" cy="1275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Bildschirmfoto 2023-12-22 um 06.39.22.png" descr="Bildschirmfoto 2023-12-22 um 06.39.22.png">
            <a:hlinkClick r:id="rId7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8">
            <a:extLst/>
          </a:blip>
          <a:srcRect l="7936" t="5853" r="12693" b="4885"/>
          <a:stretch>
            <a:fillRect/>
          </a:stretch>
        </p:blipFill>
        <p:spPr>
          <a:xfrm>
            <a:off x="573670" y="1052794"/>
            <a:ext cx="1634891" cy="1503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5" h="21579" fill="norm" stroke="1" extrusionOk="0">
                <a:moveTo>
                  <a:pt x="14185" y="6"/>
                </a:moveTo>
                <a:cubicBezTo>
                  <a:pt x="14096" y="27"/>
                  <a:pt x="14015" y="104"/>
                  <a:pt x="13939" y="240"/>
                </a:cubicBezTo>
                <a:cubicBezTo>
                  <a:pt x="13863" y="376"/>
                  <a:pt x="13563" y="702"/>
                  <a:pt x="13269" y="963"/>
                </a:cubicBezTo>
                <a:cubicBezTo>
                  <a:pt x="12775" y="1405"/>
                  <a:pt x="12435" y="1731"/>
                  <a:pt x="10564" y="3516"/>
                </a:cubicBezTo>
                <a:cubicBezTo>
                  <a:pt x="10181" y="3882"/>
                  <a:pt x="9579" y="4441"/>
                  <a:pt x="9230" y="4764"/>
                </a:cubicBezTo>
                <a:cubicBezTo>
                  <a:pt x="8881" y="5087"/>
                  <a:pt x="8546" y="5406"/>
                  <a:pt x="8482" y="5470"/>
                </a:cubicBezTo>
                <a:cubicBezTo>
                  <a:pt x="8418" y="5535"/>
                  <a:pt x="8235" y="5706"/>
                  <a:pt x="8079" y="5852"/>
                </a:cubicBezTo>
                <a:cubicBezTo>
                  <a:pt x="7922" y="5999"/>
                  <a:pt x="7602" y="6299"/>
                  <a:pt x="7367" y="6519"/>
                </a:cubicBezTo>
                <a:cubicBezTo>
                  <a:pt x="7132" y="6738"/>
                  <a:pt x="6794" y="7062"/>
                  <a:pt x="6614" y="7237"/>
                </a:cubicBezTo>
                <a:cubicBezTo>
                  <a:pt x="6434" y="7411"/>
                  <a:pt x="6170" y="7657"/>
                  <a:pt x="6028" y="7784"/>
                </a:cubicBezTo>
                <a:cubicBezTo>
                  <a:pt x="5519" y="8238"/>
                  <a:pt x="4698" y="9019"/>
                  <a:pt x="4327" y="9402"/>
                </a:cubicBezTo>
                <a:lnTo>
                  <a:pt x="3950" y="9790"/>
                </a:lnTo>
                <a:lnTo>
                  <a:pt x="3950" y="11186"/>
                </a:lnTo>
                <a:lnTo>
                  <a:pt x="3950" y="12582"/>
                </a:lnTo>
                <a:lnTo>
                  <a:pt x="3218" y="13271"/>
                </a:lnTo>
                <a:cubicBezTo>
                  <a:pt x="2815" y="13650"/>
                  <a:pt x="2322" y="14115"/>
                  <a:pt x="2119" y="14308"/>
                </a:cubicBezTo>
                <a:cubicBezTo>
                  <a:pt x="1916" y="14502"/>
                  <a:pt x="1462" y="14926"/>
                  <a:pt x="1115" y="15248"/>
                </a:cubicBezTo>
                <a:cubicBezTo>
                  <a:pt x="767" y="15571"/>
                  <a:pt x="374" y="15953"/>
                  <a:pt x="241" y="16092"/>
                </a:cubicBezTo>
                <a:lnTo>
                  <a:pt x="0" y="16342"/>
                </a:lnTo>
                <a:lnTo>
                  <a:pt x="0" y="17830"/>
                </a:lnTo>
                <a:cubicBezTo>
                  <a:pt x="0" y="19286"/>
                  <a:pt x="4" y="19317"/>
                  <a:pt x="162" y="19425"/>
                </a:cubicBezTo>
                <a:cubicBezTo>
                  <a:pt x="308" y="19525"/>
                  <a:pt x="719" y="19670"/>
                  <a:pt x="1758" y="19983"/>
                </a:cubicBezTo>
                <a:cubicBezTo>
                  <a:pt x="1956" y="20043"/>
                  <a:pt x="2458" y="20198"/>
                  <a:pt x="2873" y="20331"/>
                </a:cubicBezTo>
                <a:cubicBezTo>
                  <a:pt x="3672" y="20587"/>
                  <a:pt x="5612" y="21193"/>
                  <a:pt x="6394" y="21431"/>
                </a:cubicBezTo>
                <a:cubicBezTo>
                  <a:pt x="6651" y="21509"/>
                  <a:pt x="6942" y="21575"/>
                  <a:pt x="7043" y="21579"/>
                </a:cubicBezTo>
                <a:cubicBezTo>
                  <a:pt x="7201" y="21585"/>
                  <a:pt x="7630" y="21317"/>
                  <a:pt x="7754" y="21134"/>
                </a:cubicBezTo>
                <a:cubicBezTo>
                  <a:pt x="7777" y="21102"/>
                  <a:pt x="7988" y="20902"/>
                  <a:pt x="8225" y="20690"/>
                </a:cubicBezTo>
                <a:cubicBezTo>
                  <a:pt x="8462" y="20478"/>
                  <a:pt x="8688" y="20269"/>
                  <a:pt x="8728" y="20223"/>
                </a:cubicBezTo>
                <a:cubicBezTo>
                  <a:pt x="8767" y="20176"/>
                  <a:pt x="9365" y="19613"/>
                  <a:pt x="10057" y="18969"/>
                </a:cubicBezTo>
                <a:cubicBezTo>
                  <a:pt x="10748" y="18325"/>
                  <a:pt x="11431" y="17685"/>
                  <a:pt x="11569" y="17550"/>
                </a:cubicBezTo>
                <a:cubicBezTo>
                  <a:pt x="12169" y="16964"/>
                  <a:pt x="13144" y="16035"/>
                  <a:pt x="13542" y="15676"/>
                </a:cubicBezTo>
                <a:cubicBezTo>
                  <a:pt x="13779" y="15462"/>
                  <a:pt x="14004" y="15251"/>
                  <a:pt x="14044" y="15203"/>
                </a:cubicBezTo>
                <a:cubicBezTo>
                  <a:pt x="14083" y="15155"/>
                  <a:pt x="14715" y="14555"/>
                  <a:pt x="15446" y="13875"/>
                </a:cubicBezTo>
                <a:cubicBezTo>
                  <a:pt x="16177" y="13195"/>
                  <a:pt x="16792" y="12618"/>
                  <a:pt x="16812" y="12593"/>
                </a:cubicBezTo>
                <a:cubicBezTo>
                  <a:pt x="16832" y="12568"/>
                  <a:pt x="17187" y="12237"/>
                  <a:pt x="17602" y="11852"/>
                </a:cubicBezTo>
                <a:cubicBezTo>
                  <a:pt x="18017" y="11468"/>
                  <a:pt x="18389" y="11113"/>
                  <a:pt x="18429" y="11066"/>
                </a:cubicBezTo>
                <a:cubicBezTo>
                  <a:pt x="18468" y="11019"/>
                  <a:pt x="18694" y="10807"/>
                  <a:pt x="18931" y="10593"/>
                </a:cubicBezTo>
                <a:cubicBezTo>
                  <a:pt x="19168" y="10379"/>
                  <a:pt x="19473" y="10095"/>
                  <a:pt x="19611" y="9961"/>
                </a:cubicBezTo>
                <a:cubicBezTo>
                  <a:pt x="20609" y="8991"/>
                  <a:pt x="20841" y="8782"/>
                  <a:pt x="21176" y="8547"/>
                </a:cubicBezTo>
                <a:cubicBezTo>
                  <a:pt x="21446" y="8358"/>
                  <a:pt x="21573" y="8209"/>
                  <a:pt x="21552" y="8103"/>
                </a:cubicBezTo>
                <a:cubicBezTo>
                  <a:pt x="21546" y="8068"/>
                  <a:pt x="21518" y="8038"/>
                  <a:pt x="21479" y="8012"/>
                </a:cubicBezTo>
                <a:cubicBezTo>
                  <a:pt x="21434" y="7981"/>
                  <a:pt x="21411" y="7008"/>
                  <a:pt x="21411" y="5351"/>
                </a:cubicBezTo>
                <a:cubicBezTo>
                  <a:pt x="21411" y="3694"/>
                  <a:pt x="21434" y="2721"/>
                  <a:pt x="21479" y="2690"/>
                </a:cubicBezTo>
                <a:cubicBezTo>
                  <a:pt x="21600" y="2608"/>
                  <a:pt x="21563" y="2348"/>
                  <a:pt x="21416" y="2262"/>
                </a:cubicBezTo>
                <a:cubicBezTo>
                  <a:pt x="21340" y="2218"/>
                  <a:pt x="21194" y="2183"/>
                  <a:pt x="21092" y="2183"/>
                </a:cubicBezTo>
                <a:cubicBezTo>
                  <a:pt x="20990" y="2183"/>
                  <a:pt x="20672" y="2108"/>
                  <a:pt x="20386" y="2017"/>
                </a:cubicBezTo>
                <a:cubicBezTo>
                  <a:pt x="20100" y="1927"/>
                  <a:pt x="19704" y="1807"/>
                  <a:pt x="19507" y="1750"/>
                </a:cubicBezTo>
                <a:cubicBezTo>
                  <a:pt x="17780" y="1251"/>
                  <a:pt x="14641" y="225"/>
                  <a:pt x="14489" y="109"/>
                </a:cubicBezTo>
                <a:cubicBezTo>
                  <a:pt x="14370" y="18"/>
                  <a:pt x="14274" y="-15"/>
                  <a:pt x="14185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9" name="Bildschirmfoto 2023-12-22 um 06.39.22.png" descr="Bildschirmfoto 2023-12-22 um 06.39.22.png">
            <a:hlinkClick r:id="rId7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8">
            <a:extLst/>
          </a:blip>
          <a:srcRect l="7936" t="5865" r="12696" b="4881"/>
          <a:stretch>
            <a:fillRect/>
          </a:stretch>
        </p:blipFill>
        <p:spPr>
          <a:xfrm>
            <a:off x="5312869" y="1503391"/>
            <a:ext cx="1144801" cy="1052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6" h="21579" fill="norm" stroke="1" extrusionOk="0">
                <a:moveTo>
                  <a:pt x="14157" y="6"/>
                </a:moveTo>
                <a:cubicBezTo>
                  <a:pt x="14068" y="27"/>
                  <a:pt x="13994" y="106"/>
                  <a:pt x="13918" y="242"/>
                </a:cubicBezTo>
                <a:cubicBezTo>
                  <a:pt x="13842" y="378"/>
                  <a:pt x="13540" y="696"/>
                  <a:pt x="13247" y="958"/>
                </a:cubicBezTo>
                <a:cubicBezTo>
                  <a:pt x="12753" y="1400"/>
                  <a:pt x="12414" y="1728"/>
                  <a:pt x="10547" y="3513"/>
                </a:cubicBezTo>
                <a:cubicBezTo>
                  <a:pt x="10165" y="3879"/>
                  <a:pt x="9560" y="4444"/>
                  <a:pt x="9212" y="4767"/>
                </a:cubicBezTo>
                <a:cubicBezTo>
                  <a:pt x="8864" y="5089"/>
                  <a:pt x="8530" y="5402"/>
                  <a:pt x="8466" y="5466"/>
                </a:cubicBezTo>
                <a:cubicBezTo>
                  <a:pt x="8402" y="5531"/>
                  <a:pt x="8219" y="5703"/>
                  <a:pt x="8063" y="5849"/>
                </a:cubicBezTo>
                <a:cubicBezTo>
                  <a:pt x="7907" y="5995"/>
                  <a:pt x="7589" y="6297"/>
                  <a:pt x="7355" y="6516"/>
                </a:cubicBezTo>
                <a:cubicBezTo>
                  <a:pt x="7120" y="6736"/>
                  <a:pt x="6781" y="7058"/>
                  <a:pt x="6601" y="7232"/>
                </a:cubicBezTo>
                <a:cubicBezTo>
                  <a:pt x="6421" y="7407"/>
                  <a:pt x="6161" y="7651"/>
                  <a:pt x="6019" y="7777"/>
                </a:cubicBezTo>
                <a:cubicBezTo>
                  <a:pt x="5512" y="8231"/>
                  <a:pt x="4689" y="9014"/>
                  <a:pt x="4319" y="9397"/>
                </a:cubicBezTo>
                <a:lnTo>
                  <a:pt x="3946" y="9787"/>
                </a:lnTo>
                <a:lnTo>
                  <a:pt x="3946" y="11179"/>
                </a:lnTo>
                <a:lnTo>
                  <a:pt x="3946" y="12579"/>
                </a:lnTo>
                <a:lnTo>
                  <a:pt x="3215" y="13270"/>
                </a:lnTo>
                <a:cubicBezTo>
                  <a:pt x="2813" y="13650"/>
                  <a:pt x="2314" y="14118"/>
                  <a:pt x="2111" y="14312"/>
                </a:cubicBezTo>
                <a:cubicBezTo>
                  <a:pt x="1908" y="14506"/>
                  <a:pt x="1458" y="14925"/>
                  <a:pt x="1111" y="15248"/>
                </a:cubicBezTo>
                <a:cubicBezTo>
                  <a:pt x="765" y="15571"/>
                  <a:pt x="372" y="15947"/>
                  <a:pt x="239" y="16086"/>
                </a:cubicBezTo>
                <a:lnTo>
                  <a:pt x="0" y="16338"/>
                </a:lnTo>
                <a:lnTo>
                  <a:pt x="0" y="17827"/>
                </a:lnTo>
                <a:cubicBezTo>
                  <a:pt x="0" y="19284"/>
                  <a:pt x="6" y="19314"/>
                  <a:pt x="164" y="19422"/>
                </a:cubicBezTo>
                <a:cubicBezTo>
                  <a:pt x="310" y="19522"/>
                  <a:pt x="723" y="19670"/>
                  <a:pt x="1760" y="19984"/>
                </a:cubicBezTo>
                <a:cubicBezTo>
                  <a:pt x="1958" y="20044"/>
                  <a:pt x="2458" y="20201"/>
                  <a:pt x="2872" y="20334"/>
                </a:cubicBezTo>
                <a:cubicBezTo>
                  <a:pt x="3669" y="20590"/>
                  <a:pt x="5605" y="21195"/>
                  <a:pt x="6385" y="21432"/>
                </a:cubicBezTo>
                <a:cubicBezTo>
                  <a:pt x="6641" y="21510"/>
                  <a:pt x="6933" y="21575"/>
                  <a:pt x="7034" y="21579"/>
                </a:cubicBezTo>
                <a:cubicBezTo>
                  <a:pt x="7192" y="21585"/>
                  <a:pt x="7618" y="21322"/>
                  <a:pt x="7742" y="21139"/>
                </a:cubicBezTo>
                <a:cubicBezTo>
                  <a:pt x="7765" y="21107"/>
                  <a:pt x="7976" y="20904"/>
                  <a:pt x="8212" y="20692"/>
                </a:cubicBezTo>
                <a:cubicBezTo>
                  <a:pt x="8449" y="20480"/>
                  <a:pt x="8673" y="20267"/>
                  <a:pt x="8712" y="20220"/>
                </a:cubicBezTo>
                <a:cubicBezTo>
                  <a:pt x="8752" y="20173"/>
                  <a:pt x="9350" y="19611"/>
                  <a:pt x="10040" y="18967"/>
                </a:cubicBezTo>
                <a:cubicBezTo>
                  <a:pt x="10730" y="18323"/>
                  <a:pt x="11408" y="17686"/>
                  <a:pt x="11546" y="17551"/>
                </a:cubicBezTo>
                <a:cubicBezTo>
                  <a:pt x="12146" y="16965"/>
                  <a:pt x="13119" y="16039"/>
                  <a:pt x="13516" y="15679"/>
                </a:cubicBezTo>
                <a:cubicBezTo>
                  <a:pt x="13752" y="15465"/>
                  <a:pt x="13983" y="15247"/>
                  <a:pt x="14023" y="15199"/>
                </a:cubicBezTo>
                <a:cubicBezTo>
                  <a:pt x="14062" y="15151"/>
                  <a:pt x="14688" y="14553"/>
                  <a:pt x="15418" y="13873"/>
                </a:cubicBezTo>
                <a:cubicBezTo>
                  <a:pt x="16147" y="13192"/>
                  <a:pt x="16763" y="12620"/>
                  <a:pt x="16783" y="12595"/>
                </a:cubicBezTo>
                <a:cubicBezTo>
                  <a:pt x="16802" y="12570"/>
                  <a:pt x="17159" y="12231"/>
                  <a:pt x="17573" y="11846"/>
                </a:cubicBezTo>
                <a:cubicBezTo>
                  <a:pt x="17988" y="11462"/>
                  <a:pt x="18354" y="11112"/>
                  <a:pt x="18394" y="11065"/>
                </a:cubicBezTo>
                <a:cubicBezTo>
                  <a:pt x="18433" y="11018"/>
                  <a:pt x="18664" y="10799"/>
                  <a:pt x="18901" y="10585"/>
                </a:cubicBezTo>
                <a:cubicBezTo>
                  <a:pt x="19138" y="10371"/>
                  <a:pt x="19442" y="10093"/>
                  <a:pt x="19580" y="9958"/>
                </a:cubicBezTo>
                <a:cubicBezTo>
                  <a:pt x="20576" y="8989"/>
                  <a:pt x="20805" y="8777"/>
                  <a:pt x="21139" y="8542"/>
                </a:cubicBezTo>
                <a:cubicBezTo>
                  <a:pt x="21499" y="8289"/>
                  <a:pt x="21600" y="8118"/>
                  <a:pt x="21445" y="8013"/>
                </a:cubicBezTo>
                <a:cubicBezTo>
                  <a:pt x="21399" y="7983"/>
                  <a:pt x="21370" y="7009"/>
                  <a:pt x="21370" y="5352"/>
                </a:cubicBezTo>
                <a:cubicBezTo>
                  <a:pt x="21370" y="3696"/>
                  <a:pt x="21399" y="2722"/>
                  <a:pt x="21445" y="2691"/>
                </a:cubicBezTo>
                <a:cubicBezTo>
                  <a:pt x="21505" y="2651"/>
                  <a:pt x="21525" y="2566"/>
                  <a:pt x="21512" y="2480"/>
                </a:cubicBezTo>
                <a:cubicBezTo>
                  <a:pt x="21498" y="2394"/>
                  <a:pt x="21451" y="2303"/>
                  <a:pt x="21377" y="2260"/>
                </a:cubicBezTo>
                <a:cubicBezTo>
                  <a:pt x="21301" y="2216"/>
                  <a:pt x="21151" y="2179"/>
                  <a:pt x="21049" y="2179"/>
                </a:cubicBezTo>
                <a:cubicBezTo>
                  <a:pt x="20948" y="2179"/>
                  <a:pt x="20634" y="2106"/>
                  <a:pt x="20348" y="2016"/>
                </a:cubicBezTo>
                <a:cubicBezTo>
                  <a:pt x="20063" y="1926"/>
                  <a:pt x="19665" y="1805"/>
                  <a:pt x="19468" y="1747"/>
                </a:cubicBezTo>
                <a:cubicBezTo>
                  <a:pt x="17744" y="1249"/>
                  <a:pt x="14615" y="228"/>
                  <a:pt x="14463" y="112"/>
                </a:cubicBezTo>
                <a:cubicBezTo>
                  <a:pt x="14345" y="22"/>
                  <a:pt x="14246" y="-15"/>
                  <a:pt x="14157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60" name="Bildschirmfoto 2023-12-24 um 07.48.58.png" descr="Bildschirmfoto 2023-12-24 um 07.48.58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353674" y="5590890"/>
            <a:ext cx="1824427" cy="726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Bildschirmfoto 2023-12-24 um 07.49.32.png" descr="Bildschirmfoto 2023-12-24 um 07.49.32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110146" y="5455190"/>
            <a:ext cx="1826358" cy="913179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Alle Linien erscheinen schwarz:…"/>
          <p:cNvSpPr txBox="1"/>
          <p:nvPr/>
        </p:nvSpPr>
        <p:spPr>
          <a:xfrm>
            <a:off x="4397256" y="5963746"/>
            <a:ext cx="272007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Alle Linien erscheinen schwarz: </a:t>
            </a:r>
          </a:p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die Skizze ist vollständig bestimmt.</a:t>
            </a:r>
          </a:p>
        </p:txBody>
      </p:sp>
      <p:sp>
        <p:nvSpPr>
          <p:cNvPr id="163" name="Skizze fertig!"/>
          <p:cNvSpPr txBox="1"/>
          <p:nvPr/>
        </p:nvSpPr>
        <p:spPr>
          <a:xfrm>
            <a:off x="3969436" y="6640250"/>
            <a:ext cx="11496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166687" indent="-166687">
              <a:buSzPct val="145000"/>
            </a:lvl1pPr>
          </a:lstStyle>
          <a:p>
            <a:pPr/>
            <a:r>
              <a:t>Skizze fertig!</a:t>
            </a:r>
          </a:p>
        </p:txBody>
      </p:sp>
      <p:sp>
        <p:nvSpPr>
          <p:cNvPr id="164" name="Linear austragen:  Fläche von Skizze"/>
          <p:cNvSpPr txBox="1"/>
          <p:nvPr/>
        </p:nvSpPr>
        <p:spPr>
          <a:xfrm>
            <a:off x="3936503" y="7228293"/>
            <a:ext cx="3226452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</a:t>
            </a:r>
          </a:p>
        </p:txBody>
      </p:sp>
      <p:pic>
        <p:nvPicPr>
          <p:cNvPr id="165" name="Bildschirmfoto 2023-12-24 um 07.50.03.png" descr="Bildschirmfoto 2023-12-24 um 07.50.03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71985" y="7330852"/>
            <a:ext cx="1463480" cy="660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Bildschirmfoto 2023-12-24 um 07.52.08.png" descr="Bildschirmfoto 2023-12-24 um 07.52.08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2405076" y="7648572"/>
            <a:ext cx="1463480" cy="339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Bildschirmfoto 2023-12-24 um 07.50.57.png" descr="Bildschirmfoto 2023-12-24 um 07.50.57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2370977" y="8087559"/>
            <a:ext cx="1437524" cy="1249049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klicke auf die fertige Skizze und wähle „linear austragen“…"/>
          <p:cNvSpPr txBox="1"/>
          <p:nvPr/>
        </p:nvSpPr>
        <p:spPr>
          <a:xfrm>
            <a:off x="4004901" y="7990051"/>
            <a:ext cx="328428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und wähle „linear austragen“</a:t>
            </a:r>
            <a:br/>
          </a:p>
          <a:p>
            <a:pPr marL="166687" indent="-166687">
              <a:buSzPct val="145000"/>
            </a:pPr>
            <a:r>
              <a:t>Fläche von Skizze  (Volumenkörper/Neu)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ändere die Tiefe auf 20 mm</a:t>
            </a:r>
          </a:p>
        </p:txBody>
      </p:sp>
      <p:sp>
        <p:nvSpPr>
          <p:cNvPr id="169" name="verändere die Ansicht im Raum, so dass Du den Körper betrachten kannst und klicke  grün (ok)"/>
          <p:cNvSpPr txBox="1"/>
          <p:nvPr/>
        </p:nvSpPr>
        <p:spPr>
          <a:xfrm>
            <a:off x="1648661" y="9552655"/>
            <a:ext cx="550418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SzTx/>
              <a:buNone/>
              <a:defRPr sz="1000"/>
            </a:lvl1pPr>
          </a:lstStyle>
          <a:p>
            <a:pPr/>
            <a:r>
              <a:t>verändere die Ansicht im Raum, so dass Du den Körper betrachten kannst und klicke  grün (ok)</a:t>
            </a:r>
          </a:p>
        </p:txBody>
      </p:sp>
      <p:pic>
        <p:nvPicPr>
          <p:cNvPr id="170" name="Bildschirmfoto 2023-12-24 um 10.01.05.png" descr="Bildschirmfoto 2023-12-24 um 10.01.05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274652" y="3171492"/>
            <a:ext cx="791200" cy="79743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erstelle ein neues Part Studio"/>
          <p:cNvSpPr txBox="1"/>
          <p:nvPr/>
        </p:nvSpPr>
        <p:spPr>
          <a:xfrm>
            <a:off x="3936503" y="3350206"/>
            <a:ext cx="2720074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lvl1pPr>
          </a:lstStyle>
          <a:p>
            <a:pPr/>
            <a:r>
              <a:t>erstelle ein neues Part Studio</a:t>
            </a:r>
          </a:p>
        </p:txBody>
      </p:sp>
      <p:sp>
        <p:nvSpPr>
          <p:cNvPr id="172" name="Kreis"/>
          <p:cNvSpPr/>
          <p:nvPr/>
        </p:nvSpPr>
        <p:spPr>
          <a:xfrm>
            <a:off x="2208560" y="3801315"/>
            <a:ext cx="280050" cy="27940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603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173" name="Oval"/>
          <p:cNvSpPr/>
          <p:nvPr/>
        </p:nvSpPr>
        <p:spPr>
          <a:xfrm>
            <a:off x="2274652" y="3127921"/>
            <a:ext cx="730388" cy="180980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4126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grpSp>
        <p:nvGrpSpPr>
          <p:cNvPr id="176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174" name="eingesetzter-Film.png" descr="eingesetzter-Film.png"/>
            <p:cNvPicPr>
              <a:picLocks noChangeAspect="1"/>
            </p:cNvPicPr>
            <p:nvPr/>
          </p:nvPicPr>
          <p:blipFill>
            <a:blip r:embed="rId15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75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orm"/>
          <p:cNvSpPr/>
          <p:nvPr/>
        </p:nvSpPr>
        <p:spPr>
          <a:xfrm>
            <a:off x="4485862" y="1202535"/>
            <a:ext cx="2576340" cy="1930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D6D5D5"/>
          </a:solid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584200">
              <a:lnSpc>
                <a:spcPct val="100000"/>
              </a:lnSpc>
              <a:buSzTx/>
              <a:buNone/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79" name="Video-Anleitung"/>
          <p:cNvSpPr txBox="1"/>
          <p:nvPr/>
        </p:nvSpPr>
        <p:spPr>
          <a:xfrm>
            <a:off x="5118990" y="2575901"/>
            <a:ext cx="1677775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/>
          <a:lstStyle>
            <a:lvl1pPr>
              <a:buSzTx/>
              <a:buNone/>
              <a:defRPr sz="1500"/>
            </a:lvl1pPr>
          </a:lstStyle>
          <a:p>
            <a:pPr/>
            <a:r>
              <a:t>Video-Anleitung</a:t>
            </a:r>
          </a:p>
        </p:txBody>
      </p:sp>
      <p:pic>
        <p:nvPicPr>
          <p:cNvPr id="180" name="Bildschirmfoto 2023-12-24 um 07.53.30.png" descr="Bildschirmfoto 2023-12-24 um 07.53.3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  <a:ln w="3175">
            <a:solidFill>
              <a:srgbClr val="000000"/>
            </a:solidFill>
            <a:miter lim="400000"/>
          </a:ln>
        </p:spPr>
      </p:pic>
      <p:sp>
        <p:nvSpPr>
          <p:cNvPr id="181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pic>
        <p:nvPicPr>
          <p:cNvPr id="182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3">
            <a:extLst/>
          </a:blip>
          <a:srcRect l="58600" t="12222" r="0" b="79189"/>
          <a:stretch>
            <a:fillRect/>
          </a:stretch>
        </p:blipFill>
        <p:spPr>
          <a:xfrm>
            <a:off x="2877432" y="3290515"/>
            <a:ext cx="931098" cy="434427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neue Skizze erstellen…"/>
          <p:cNvSpPr txBox="1"/>
          <p:nvPr/>
        </p:nvSpPr>
        <p:spPr>
          <a:xfrm>
            <a:off x="3972016" y="3691207"/>
            <a:ext cx="3216339" cy="1930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neue Skizze erstellen</a:t>
            </a:r>
          </a:p>
          <a:p>
            <a:pPr marL="166687" indent="-166687">
              <a:buSzPct val="145000"/>
            </a:pPr>
            <a:r>
              <a:t>Skizzenebene auswählen: Fläche von </a:t>
            </a:r>
          </a:p>
          <a:p>
            <a:pPr marL="166687" indent="-166687">
              <a:buSzPct val="145000"/>
            </a:pPr>
            <a:r>
              <a:t>Würfel anklicken: oben 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Eckenrechteck auswählen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  <a:r>
              <a:t>zeichne ein Rechteck ungefähr wie links</a:t>
            </a:r>
          </a:p>
          <a:p>
            <a:pPr marL="166687" indent="-166687">
              <a:buSzPct val="145000"/>
            </a:pPr>
            <a:r>
              <a:t>trage die korrekten Maße ein</a:t>
            </a:r>
          </a:p>
        </p:txBody>
      </p:sp>
      <p:sp>
        <p:nvSpPr>
          <p:cNvPr id="184" name="Skizze erstellen Oberseite Körper"/>
          <p:cNvSpPr txBox="1"/>
          <p:nvPr/>
        </p:nvSpPr>
        <p:spPr>
          <a:xfrm>
            <a:off x="3871263" y="3382398"/>
            <a:ext cx="3180826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erstellen Oberseite Körper</a:t>
            </a:r>
          </a:p>
        </p:txBody>
      </p:sp>
      <p:pic>
        <p:nvPicPr>
          <p:cNvPr id="185" name="Bildschirmfoto 2023-12-23 um 08.47.41.png" descr="Bildschirmfoto 2023-12-23 um 08.47.41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0"/>
          <a:stretch>
            <a:fillRect/>
          </a:stretch>
        </p:blipFill>
        <p:spPr>
          <a:xfrm>
            <a:off x="2181172" y="4261946"/>
            <a:ext cx="1387170" cy="726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Bildschirmfoto 2023-12-23 um 09.07.09.png" descr="Bildschirmfoto 2023-12-23 um 09.07.09.png"/>
          <p:cNvPicPr>
            <a:picLocks noChangeAspect="1"/>
          </p:cNvPicPr>
          <p:nvPr/>
        </p:nvPicPr>
        <p:blipFill>
          <a:blip r:embed="rId5">
            <a:extLst/>
          </a:blip>
          <a:srcRect l="0" t="0" r="0" b="48112"/>
          <a:stretch>
            <a:fillRect/>
          </a:stretch>
        </p:blipFill>
        <p:spPr>
          <a:xfrm>
            <a:off x="1351844" y="6092382"/>
            <a:ext cx="2456634" cy="41907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8" name="H. Prüser  Onshape im Technikunterricht">
            <a:hlinkClick r:id="rId6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189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pic>
        <p:nvPicPr>
          <p:cNvPr id="190" name="Bildschirmfoto 2023-12-23 um 11.30.11.png" descr="Bildschirmfoto 2023-12-23 um 11.30.11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72917" y="1960335"/>
            <a:ext cx="3859100" cy="12755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Bildschirmfoto 2023-12-22 um 06.39.22.png" descr="Bildschirmfoto 2023-12-22 um 06.39.22.png">
            <a:hlinkClick r:id="rId8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9">
            <a:extLst/>
          </a:blip>
          <a:srcRect l="7936" t="5856" r="12695" b="4882"/>
          <a:stretch>
            <a:fillRect/>
          </a:stretch>
        </p:blipFill>
        <p:spPr>
          <a:xfrm>
            <a:off x="704946" y="996458"/>
            <a:ext cx="1463426" cy="1345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1" h="21579" fill="norm" stroke="1" extrusionOk="0">
                <a:moveTo>
                  <a:pt x="14185" y="6"/>
                </a:moveTo>
                <a:cubicBezTo>
                  <a:pt x="14096" y="27"/>
                  <a:pt x="14015" y="106"/>
                  <a:pt x="13940" y="242"/>
                </a:cubicBezTo>
                <a:cubicBezTo>
                  <a:pt x="13863" y="378"/>
                  <a:pt x="13560" y="699"/>
                  <a:pt x="13267" y="961"/>
                </a:cubicBezTo>
                <a:cubicBezTo>
                  <a:pt x="12773" y="1403"/>
                  <a:pt x="12431" y="1728"/>
                  <a:pt x="10561" y="3513"/>
                </a:cubicBezTo>
                <a:cubicBezTo>
                  <a:pt x="10178" y="3879"/>
                  <a:pt x="9578" y="4445"/>
                  <a:pt x="9229" y="4767"/>
                </a:cubicBezTo>
                <a:cubicBezTo>
                  <a:pt x="8880" y="5090"/>
                  <a:pt x="8545" y="5403"/>
                  <a:pt x="8481" y="5468"/>
                </a:cubicBezTo>
                <a:cubicBezTo>
                  <a:pt x="8417" y="5532"/>
                  <a:pt x="8234" y="5703"/>
                  <a:pt x="8077" y="5850"/>
                </a:cubicBezTo>
                <a:cubicBezTo>
                  <a:pt x="7921" y="5996"/>
                  <a:pt x="7605" y="6299"/>
                  <a:pt x="7370" y="6518"/>
                </a:cubicBezTo>
                <a:cubicBezTo>
                  <a:pt x="7135" y="6737"/>
                  <a:pt x="6790" y="7056"/>
                  <a:pt x="6610" y="7231"/>
                </a:cubicBezTo>
                <a:cubicBezTo>
                  <a:pt x="6430" y="7406"/>
                  <a:pt x="6168" y="7652"/>
                  <a:pt x="6026" y="7778"/>
                </a:cubicBezTo>
                <a:cubicBezTo>
                  <a:pt x="5517" y="8232"/>
                  <a:pt x="4701" y="9019"/>
                  <a:pt x="4331" y="9402"/>
                </a:cubicBezTo>
                <a:lnTo>
                  <a:pt x="3951" y="9790"/>
                </a:lnTo>
                <a:lnTo>
                  <a:pt x="3951" y="11184"/>
                </a:lnTo>
                <a:lnTo>
                  <a:pt x="3951" y="12578"/>
                </a:lnTo>
                <a:lnTo>
                  <a:pt x="3220" y="13266"/>
                </a:lnTo>
                <a:cubicBezTo>
                  <a:pt x="2818" y="13645"/>
                  <a:pt x="2319" y="14116"/>
                  <a:pt x="2116" y="14309"/>
                </a:cubicBezTo>
                <a:cubicBezTo>
                  <a:pt x="1913" y="14503"/>
                  <a:pt x="1464" y="14929"/>
                  <a:pt x="1116" y="15252"/>
                </a:cubicBezTo>
                <a:cubicBezTo>
                  <a:pt x="769" y="15574"/>
                  <a:pt x="373" y="15946"/>
                  <a:pt x="240" y="16085"/>
                </a:cubicBezTo>
                <a:lnTo>
                  <a:pt x="0" y="16340"/>
                </a:lnTo>
                <a:lnTo>
                  <a:pt x="0" y="17830"/>
                </a:lnTo>
                <a:cubicBezTo>
                  <a:pt x="0" y="19286"/>
                  <a:pt x="5" y="19313"/>
                  <a:pt x="164" y="19421"/>
                </a:cubicBezTo>
                <a:cubicBezTo>
                  <a:pt x="310" y="19521"/>
                  <a:pt x="720" y="19668"/>
                  <a:pt x="1759" y="19981"/>
                </a:cubicBezTo>
                <a:cubicBezTo>
                  <a:pt x="1957" y="20041"/>
                  <a:pt x="2461" y="20198"/>
                  <a:pt x="2876" y="20331"/>
                </a:cubicBezTo>
                <a:cubicBezTo>
                  <a:pt x="3675" y="20587"/>
                  <a:pt x="5613" y="21195"/>
                  <a:pt x="6394" y="21433"/>
                </a:cubicBezTo>
                <a:cubicBezTo>
                  <a:pt x="6651" y="21511"/>
                  <a:pt x="6942" y="21575"/>
                  <a:pt x="7043" y="21579"/>
                </a:cubicBezTo>
                <a:cubicBezTo>
                  <a:pt x="7201" y="21585"/>
                  <a:pt x="7631" y="21316"/>
                  <a:pt x="7756" y="21133"/>
                </a:cubicBezTo>
                <a:cubicBezTo>
                  <a:pt x="7778" y="21101"/>
                  <a:pt x="7986" y="20906"/>
                  <a:pt x="8223" y="20694"/>
                </a:cubicBezTo>
                <a:cubicBezTo>
                  <a:pt x="8461" y="20482"/>
                  <a:pt x="8687" y="20270"/>
                  <a:pt x="8726" y="20223"/>
                </a:cubicBezTo>
                <a:cubicBezTo>
                  <a:pt x="8766" y="20176"/>
                  <a:pt x="9367" y="19613"/>
                  <a:pt x="10059" y="18969"/>
                </a:cubicBezTo>
                <a:cubicBezTo>
                  <a:pt x="10750" y="18325"/>
                  <a:pt x="11428" y="17685"/>
                  <a:pt x="11567" y="17550"/>
                </a:cubicBezTo>
                <a:cubicBezTo>
                  <a:pt x="12167" y="16963"/>
                  <a:pt x="13144" y="16037"/>
                  <a:pt x="13542" y="15678"/>
                </a:cubicBezTo>
                <a:cubicBezTo>
                  <a:pt x="13779" y="15464"/>
                  <a:pt x="14005" y="15248"/>
                  <a:pt x="14045" y="15201"/>
                </a:cubicBezTo>
                <a:cubicBezTo>
                  <a:pt x="14084" y="15153"/>
                  <a:pt x="14717" y="14557"/>
                  <a:pt x="15447" y="13877"/>
                </a:cubicBezTo>
                <a:cubicBezTo>
                  <a:pt x="16178" y="13196"/>
                  <a:pt x="16790" y="12622"/>
                  <a:pt x="16809" y="12597"/>
                </a:cubicBezTo>
                <a:cubicBezTo>
                  <a:pt x="16829" y="12572"/>
                  <a:pt x="17183" y="12237"/>
                  <a:pt x="17598" y="11852"/>
                </a:cubicBezTo>
                <a:cubicBezTo>
                  <a:pt x="18013" y="11468"/>
                  <a:pt x="18389" y="11110"/>
                  <a:pt x="18428" y="11063"/>
                </a:cubicBezTo>
                <a:cubicBezTo>
                  <a:pt x="18468" y="11016"/>
                  <a:pt x="18694" y="10806"/>
                  <a:pt x="18931" y="10592"/>
                </a:cubicBezTo>
                <a:cubicBezTo>
                  <a:pt x="19168" y="10378"/>
                  <a:pt x="19471" y="10090"/>
                  <a:pt x="19609" y="9955"/>
                </a:cubicBezTo>
                <a:cubicBezTo>
                  <a:pt x="20606" y="8986"/>
                  <a:pt x="20841" y="8784"/>
                  <a:pt x="21175" y="8549"/>
                </a:cubicBezTo>
                <a:cubicBezTo>
                  <a:pt x="21446" y="8359"/>
                  <a:pt x="21570" y="8209"/>
                  <a:pt x="21549" y="8103"/>
                </a:cubicBezTo>
                <a:cubicBezTo>
                  <a:pt x="21542" y="8068"/>
                  <a:pt x="21518" y="8040"/>
                  <a:pt x="21479" y="8014"/>
                </a:cubicBezTo>
                <a:cubicBezTo>
                  <a:pt x="21434" y="7983"/>
                  <a:pt x="21409" y="7010"/>
                  <a:pt x="21409" y="5353"/>
                </a:cubicBezTo>
                <a:cubicBezTo>
                  <a:pt x="21409" y="3696"/>
                  <a:pt x="21434" y="2723"/>
                  <a:pt x="21479" y="2692"/>
                </a:cubicBezTo>
                <a:cubicBezTo>
                  <a:pt x="21600" y="2611"/>
                  <a:pt x="21556" y="2352"/>
                  <a:pt x="21409" y="2266"/>
                </a:cubicBezTo>
                <a:cubicBezTo>
                  <a:pt x="21333" y="2221"/>
                  <a:pt x="21189" y="2183"/>
                  <a:pt x="21088" y="2183"/>
                </a:cubicBezTo>
                <a:cubicBezTo>
                  <a:pt x="20986" y="2183"/>
                  <a:pt x="20666" y="2108"/>
                  <a:pt x="20380" y="2018"/>
                </a:cubicBezTo>
                <a:cubicBezTo>
                  <a:pt x="20094" y="1927"/>
                  <a:pt x="19701" y="1807"/>
                  <a:pt x="19504" y="1750"/>
                </a:cubicBezTo>
                <a:cubicBezTo>
                  <a:pt x="17777" y="1252"/>
                  <a:pt x="14642" y="224"/>
                  <a:pt x="14489" y="108"/>
                </a:cubicBezTo>
                <a:cubicBezTo>
                  <a:pt x="14371" y="18"/>
                  <a:pt x="14274" y="-15"/>
                  <a:pt x="14185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92" name="Bildschirmfoto 2023-12-22 um 06.39.22.png" descr="Bildschirmfoto 2023-12-22 um 06.39.22.png">
            <a:hlinkClick r:id="rId8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9">
            <a:extLst/>
          </a:blip>
          <a:srcRect l="7936" t="5865" r="12696" b="4881"/>
          <a:stretch>
            <a:fillRect/>
          </a:stretch>
        </p:blipFill>
        <p:spPr>
          <a:xfrm>
            <a:off x="5212116" y="1430373"/>
            <a:ext cx="1144801" cy="1052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6" h="21579" fill="norm" stroke="1" extrusionOk="0">
                <a:moveTo>
                  <a:pt x="14157" y="6"/>
                </a:moveTo>
                <a:cubicBezTo>
                  <a:pt x="14068" y="27"/>
                  <a:pt x="13994" y="106"/>
                  <a:pt x="13918" y="242"/>
                </a:cubicBezTo>
                <a:cubicBezTo>
                  <a:pt x="13842" y="378"/>
                  <a:pt x="13540" y="696"/>
                  <a:pt x="13247" y="958"/>
                </a:cubicBezTo>
                <a:cubicBezTo>
                  <a:pt x="12753" y="1400"/>
                  <a:pt x="12414" y="1728"/>
                  <a:pt x="10547" y="3513"/>
                </a:cubicBezTo>
                <a:cubicBezTo>
                  <a:pt x="10165" y="3879"/>
                  <a:pt x="9560" y="4444"/>
                  <a:pt x="9212" y="4767"/>
                </a:cubicBezTo>
                <a:cubicBezTo>
                  <a:pt x="8864" y="5089"/>
                  <a:pt x="8530" y="5402"/>
                  <a:pt x="8466" y="5466"/>
                </a:cubicBezTo>
                <a:cubicBezTo>
                  <a:pt x="8402" y="5531"/>
                  <a:pt x="8219" y="5703"/>
                  <a:pt x="8063" y="5849"/>
                </a:cubicBezTo>
                <a:cubicBezTo>
                  <a:pt x="7907" y="5995"/>
                  <a:pt x="7589" y="6297"/>
                  <a:pt x="7355" y="6516"/>
                </a:cubicBezTo>
                <a:cubicBezTo>
                  <a:pt x="7120" y="6736"/>
                  <a:pt x="6781" y="7058"/>
                  <a:pt x="6601" y="7232"/>
                </a:cubicBezTo>
                <a:cubicBezTo>
                  <a:pt x="6421" y="7407"/>
                  <a:pt x="6161" y="7651"/>
                  <a:pt x="6019" y="7777"/>
                </a:cubicBezTo>
                <a:cubicBezTo>
                  <a:pt x="5512" y="8231"/>
                  <a:pt x="4689" y="9014"/>
                  <a:pt x="4319" y="9397"/>
                </a:cubicBezTo>
                <a:lnTo>
                  <a:pt x="3946" y="9787"/>
                </a:lnTo>
                <a:lnTo>
                  <a:pt x="3946" y="11179"/>
                </a:lnTo>
                <a:lnTo>
                  <a:pt x="3946" y="12579"/>
                </a:lnTo>
                <a:lnTo>
                  <a:pt x="3215" y="13270"/>
                </a:lnTo>
                <a:cubicBezTo>
                  <a:pt x="2813" y="13650"/>
                  <a:pt x="2314" y="14118"/>
                  <a:pt x="2111" y="14312"/>
                </a:cubicBezTo>
                <a:cubicBezTo>
                  <a:pt x="1908" y="14506"/>
                  <a:pt x="1458" y="14925"/>
                  <a:pt x="1111" y="15248"/>
                </a:cubicBezTo>
                <a:cubicBezTo>
                  <a:pt x="765" y="15571"/>
                  <a:pt x="372" y="15947"/>
                  <a:pt x="239" y="16086"/>
                </a:cubicBezTo>
                <a:lnTo>
                  <a:pt x="0" y="16338"/>
                </a:lnTo>
                <a:lnTo>
                  <a:pt x="0" y="17827"/>
                </a:lnTo>
                <a:cubicBezTo>
                  <a:pt x="0" y="19284"/>
                  <a:pt x="6" y="19314"/>
                  <a:pt x="164" y="19422"/>
                </a:cubicBezTo>
                <a:cubicBezTo>
                  <a:pt x="310" y="19522"/>
                  <a:pt x="723" y="19670"/>
                  <a:pt x="1760" y="19984"/>
                </a:cubicBezTo>
                <a:cubicBezTo>
                  <a:pt x="1958" y="20044"/>
                  <a:pt x="2458" y="20201"/>
                  <a:pt x="2872" y="20334"/>
                </a:cubicBezTo>
                <a:cubicBezTo>
                  <a:pt x="3669" y="20590"/>
                  <a:pt x="5605" y="21195"/>
                  <a:pt x="6385" y="21432"/>
                </a:cubicBezTo>
                <a:cubicBezTo>
                  <a:pt x="6641" y="21510"/>
                  <a:pt x="6933" y="21575"/>
                  <a:pt x="7034" y="21579"/>
                </a:cubicBezTo>
                <a:cubicBezTo>
                  <a:pt x="7192" y="21585"/>
                  <a:pt x="7618" y="21322"/>
                  <a:pt x="7742" y="21139"/>
                </a:cubicBezTo>
                <a:cubicBezTo>
                  <a:pt x="7765" y="21107"/>
                  <a:pt x="7976" y="20904"/>
                  <a:pt x="8212" y="20692"/>
                </a:cubicBezTo>
                <a:cubicBezTo>
                  <a:pt x="8449" y="20480"/>
                  <a:pt x="8673" y="20267"/>
                  <a:pt x="8712" y="20220"/>
                </a:cubicBezTo>
                <a:cubicBezTo>
                  <a:pt x="8752" y="20173"/>
                  <a:pt x="9350" y="19611"/>
                  <a:pt x="10040" y="18967"/>
                </a:cubicBezTo>
                <a:cubicBezTo>
                  <a:pt x="10730" y="18323"/>
                  <a:pt x="11408" y="17686"/>
                  <a:pt x="11546" y="17551"/>
                </a:cubicBezTo>
                <a:cubicBezTo>
                  <a:pt x="12146" y="16965"/>
                  <a:pt x="13119" y="16039"/>
                  <a:pt x="13516" y="15679"/>
                </a:cubicBezTo>
                <a:cubicBezTo>
                  <a:pt x="13752" y="15465"/>
                  <a:pt x="13983" y="15247"/>
                  <a:pt x="14023" y="15199"/>
                </a:cubicBezTo>
                <a:cubicBezTo>
                  <a:pt x="14062" y="15151"/>
                  <a:pt x="14688" y="14553"/>
                  <a:pt x="15418" y="13873"/>
                </a:cubicBezTo>
                <a:cubicBezTo>
                  <a:pt x="16147" y="13192"/>
                  <a:pt x="16763" y="12620"/>
                  <a:pt x="16783" y="12595"/>
                </a:cubicBezTo>
                <a:cubicBezTo>
                  <a:pt x="16802" y="12570"/>
                  <a:pt x="17159" y="12231"/>
                  <a:pt x="17573" y="11846"/>
                </a:cubicBezTo>
                <a:cubicBezTo>
                  <a:pt x="17988" y="11462"/>
                  <a:pt x="18354" y="11112"/>
                  <a:pt x="18394" y="11065"/>
                </a:cubicBezTo>
                <a:cubicBezTo>
                  <a:pt x="18433" y="11018"/>
                  <a:pt x="18664" y="10799"/>
                  <a:pt x="18901" y="10585"/>
                </a:cubicBezTo>
                <a:cubicBezTo>
                  <a:pt x="19138" y="10371"/>
                  <a:pt x="19442" y="10093"/>
                  <a:pt x="19580" y="9958"/>
                </a:cubicBezTo>
                <a:cubicBezTo>
                  <a:pt x="20576" y="8989"/>
                  <a:pt x="20805" y="8777"/>
                  <a:pt x="21139" y="8542"/>
                </a:cubicBezTo>
                <a:cubicBezTo>
                  <a:pt x="21499" y="8289"/>
                  <a:pt x="21600" y="8118"/>
                  <a:pt x="21445" y="8013"/>
                </a:cubicBezTo>
                <a:cubicBezTo>
                  <a:pt x="21399" y="7983"/>
                  <a:pt x="21370" y="7009"/>
                  <a:pt x="21370" y="5352"/>
                </a:cubicBezTo>
                <a:cubicBezTo>
                  <a:pt x="21370" y="3696"/>
                  <a:pt x="21399" y="2722"/>
                  <a:pt x="21445" y="2691"/>
                </a:cubicBezTo>
                <a:cubicBezTo>
                  <a:pt x="21505" y="2651"/>
                  <a:pt x="21525" y="2566"/>
                  <a:pt x="21512" y="2480"/>
                </a:cubicBezTo>
                <a:cubicBezTo>
                  <a:pt x="21498" y="2394"/>
                  <a:pt x="21451" y="2303"/>
                  <a:pt x="21377" y="2260"/>
                </a:cubicBezTo>
                <a:cubicBezTo>
                  <a:pt x="21301" y="2216"/>
                  <a:pt x="21151" y="2179"/>
                  <a:pt x="21049" y="2179"/>
                </a:cubicBezTo>
                <a:cubicBezTo>
                  <a:pt x="20948" y="2179"/>
                  <a:pt x="20634" y="2106"/>
                  <a:pt x="20348" y="2016"/>
                </a:cubicBezTo>
                <a:cubicBezTo>
                  <a:pt x="20063" y="1926"/>
                  <a:pt x="19665" y="1805"/>
                  <a:pt x="19468" y="1747"/>
                </a:cubicBezTo>
                <a:cubicBezTo>
                  <a:pt x="17744" y="1249"/>
                  <a:pt x="14615" y="228"/>
                  <a:pt x="14463" y="112"/>
                </a:cubicBezTo>
                <a:cubicBezTo>
                  <a:pt x="14345" y="22"/>
                  <a:pt x="14246" y="-15"/>
                  <a:pt x="14157" y="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Alle Linien erscheinen schwarz:…"/>
          <p:cNvSpPr txBox="1"/>
          <p:nvPr/>
        </p:nvSpPr>
        <p:spPr>
          <a:xfrm>
            <a:off x="4264847" y="5501731"/>
            <a:ext cx="272007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Alle Linien erscheinen schwarz: </a:t>
            </a:r>
          </a:p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die Skizze ist vollständig bestimmt.</a:t>
            </a:r>
          </a:p>
        </p:txBody>
      </p:sp>
      <p:sp>
        <p:nvSpPr>
          <p:cNvPr id="194" name="Skizze fertig!"/>
          <p:cNvSpPr txBox="1"/>
          <p:nvPr/>
        </p:nvSpPr>
        <p:spPr>
          <a:xfrm>
            <a:off x="4004901" y="6042208"/>
            <a:ext cx="11496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166687" indent="-166687">
              <a:buSzPct val="145000"/>
            </a:lvl1pPr>
          </a:lstStyle>
          <a:p>
            <a:pPr/>
            <a:r>
              <a:t>Skizze fertig!</a:t>
            </a:r>
          </a:p>
        </p:txBody>
      </p:sp>
      <p:sp>
        <p:nvSpPr>
          <p:cNvPr id="195" name="Linear austragen:  Fläche von Skizze"/>
          <p:cNvSpPr txBox="1"/>
          <p:nvPr/>
        </p:nvSpPr>
        <p:spPr>
          <a:xfrm>
            <a:off x="3972016" y="6896660"/>
            <a:ext cx="3226452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</a:t>
            </a:r>
          </a:p>
        </p:txBody>
      </p:sp>
      <p:pic>
        <p:nvPicPr>
          <p:cNvPr id="196" name="Bildschirmfoto 2023-12-24 um 07.50.03.png" descr="Bildschirmfoto 2023-12-24 um 07.50.0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05646" y="6816474"/>
            <a:ext cx="1463480" cy="66035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klicke auf die fertige Skizze und wähle „linear austragen“…"/>
          <p:cNvSpPr txBox="1"/>
          <p:nvPr/>
        </p:nvSpPr>
        <p:spPr>
          <a:xfrm>
            <a:off x="4004901" y="7302646"/>
            <a:ext cx="3551600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und wähle „linear austragen“</a:t>
            </a:r>
            <a:br/>
          </a:p>
          <a:p>
            <a:pPr marL="166687" indent="-166687">
              <a:buSzPct val="145000"/>
            </a:pPr>
            <a:r>
              <a:t>Fläche von Skizze  (Volumenkörper/Entfernen)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ändere die Tiefe auf 7,5 mm</a:t>
            </a:r>
          </a:p>
        </p:txBody>
      </p:sp>
      <p:sp>
        <p:nvSpPr>
          <p:cNvPr id="198" name="verändere die Ansicht im Raum, so dass Du den Körper betrachten kannst und klicke  grün (ok)"/>
          <p:cNvSpPr txBox="1"/>
          <p:nvPr/>
        </p:nvSpPr>
        <p:spPr>
          <a:xfrm>
            <a:off x="4159472" y="8981746"/>
            <a:ext cx="2892617" cy="432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SzTx/>
              <a:buNone/>
              <a:defRPr sz="1000"/>
            </a:lvl1pPr>
          </a:lstStyle>
          <a:p>
            <a:pPr/>
            <a:r>
              <a:t>verändere die Ansicht im Raum, so dass Du den Körper betrachten kannst und klicke  grün (ok)</a:t>
            </a:r>
          </a:p>
        </p:txBody>
      </p:sp>
      <p:pic>
        <p:nvPicPr>
          <p:cNvPr id="199" name="Bildschirmfoto 2023-12-24 um 07.52.08.png" descr="Bildschirmfoto 2023-12-24 um 07.52.08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056438" y="3725093"/>
            <a:ext cx="1634891" cy="3789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schirmfoto 2023-12-24 um 07.52.32.png" descr="Bildschirmfoto 2023-12-24 um 07.52.32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620410" y="4858714"/>
            <a:ext cx="1149669" cy="108315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Bildschirmfoto 2023-12-24 um 07.52.54.png" descr="Bildschirmfoto 2023-12-24 um 07.52.54.pn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2181667" y="5045834"/>
            <a:ext cx="1144800" cy="9385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Bildschirmfoto 2023-12-24 um 07.53.47.png" descr="Bildschirmfoto 2023-12-24 um 07.53.47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620410" y="7628109"/>
            <a:ext cx="2752797" cy="968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Bildschirmfoto 2023-12-24 um 07.54.49.png" descr="Bildschirmfoto 2023-12-24 um 07.54.49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306175" y="8814756"/>
            <a:ext cx="2262076" cy="105541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6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204" name="eingesetzter-Film.png" descr="eingesetzter-Film.png"/>
            <p:cNvPicPr>
              <a:picLocks noChangeAspect="1"/>
            </p:cNvPicPr>
            <p:nvPr/>
          </p:nvPicPr>
          <p:blipFill>
            <a:blip r:embed="rId16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05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orm"/>
          <p:cNvSpPr/>
          <p:nvPr/>
        </p:nvSpPr>
        <p:spPr>
          <a:xfrm>
            <a:off x="4586616" y="1275553"/>
            <a:ext cx="2576339" cy="1930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D6D5D5"/>
          </a:solid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584200">
              <a:lnSpc>
                <a:spcPct val="100000"/>
              </a:lnSpc>
              <a:buSzTx/>
              <a:buNone/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09" name="Video-Anleitung"/>
          <p:cNvSpPr txBox="1"/>
          <p:nvPr/>
        </p:nvSpPr>
        <p:spPr>
          <a:xfrm>
            <a:off x="5219744" y="2648919"/>
            <a:ext cx="167777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/>
          <a:lstStyle>
            <a:lvl1pPr>
              <a:buSzTx/>
              <a:buNone/>
              <a:defRPr sz="1500"/>
            </a:lvl1pPr>
          </a:lstStyle>
          <a:p>
            <a:pPr/>
            <a:r>
              <a:t>Video-Anleitung</a:t>
            </a:r>
          </a:p>
        </p:txBody>
      </p:sp>
      <p:sp>
        <p:nvSpPr>
          <p:cNvPr id="210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sp>
        <p:nvSpPr>
          <p:cNvPr id="211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12" name="H. Prüser  Onshape im Technikunterricht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213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pic>
        <p:nvPicPr>
          <p:cNvPr id="214" name="Bildschirmfoto 2023-12-23 um 11.30.45.png" descr="Bildschirmfoto 2023-12-23 um 11.30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1399" y="2233613"/>
            <a:ext cx="3803316" cy="1219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Bildschirmfoto 2023-12-22 um 06.39.55.png" descr="Bildschirmfoto 2023-12-22 um 06.39.55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8502" t="10372" r="6878" b="4439"/>
          <a:stretch>
            <a:fillRect/>
          </a:stretch>
        </p:blipFill>
        <p:spPr>
          <a:xfrm>
            <a:off x="1660187" y="621393"/>
            <a:ext cx="2013348" cy="187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7" fill="norm" stroke="1" extrusionOk="0">
                <a:moveTo>
                  <a:pt x="13012" y="1"/>
                </a:moveTo>
                <a:cubicBezTo>
                  <a:pt x="12539" y="-17"/>
                  <a:pt x="12318" y="161"/>
                  <a:pt x="8592" y="3635"/>
                </a:cubicBezTo>
                <a:cubicBezTo>
                  <a:pt x="7012" y="5108"/>
                  <a:pt x="4609" y="7340"/>
                  <a:pt x="3249" y="8592"/>
                </a:cubicBezTo>
                <a:cubicBezTo>
                  <a:pt x="1889" y="9844"/>
                  <a:pt x="601" y="11051"/>
                  <a:pt x="387" y="11274"/>
                </a:cubicBezTo>
                <a:lnTo>
                  <a:pt x="0" y="11677"/>
                </a:lnTo>
                <a:lnTo>
                  <a:pt x="0" y="15233"/>
                </a:lnTo>
                <a:cubicBezTo>
                  <a:pt x="0" y="18081"/>
                  <a:pt x="29" y="18808"/>
                  <a:pt x="141" y="18908"/>
                </a:cubicBezTo>
                <a:cubicBezTo>
                  <a:pt x="217" y="18977"/>
                  <a:pt x="786" y="19185"/>
                  <a:pt x="1405" y="19370"/>
                </a:cubicBezTo>
                <a:cubicBezTo>
                  <a:pt x="2025" y="19556"/>
                  <a:pt x="2832" y="19807"/>
                  <a:pt x="3202" y="19924"/>
                </a:cubicBezTo>
                <a:cubicBezTo>
                  <a:pt x="5572" y="20678"/>
                  <a:pt x="7197" y="21177"/>
                  <a:pt x="8111" y="21430"/>
                </a:cubicBezTo>
                <a:cubicBezTo>
                  <a:pt x="8395" y="21509"/>
                  <a:pt x="8721" y="21573"/>
                  <a:pt x="8835" y="21577"/>
                </a:cubicBezTo>
                <a:cubicBezTo>
                  <a:pt x="9024" y="21583"/>
                  <a:pt x="9762" y="20926"/>
                  <a:pt x="13749" y="17201"/>
                </a:cubicBezTo>
                <a:cubicBezTo>
                  <a:pt x="14337" y="16651"/>
                  <a:pt x="15380" y="15685"/>
                  <a:pt x="16065" y="15054"/>
                </a:cubicBezTo>
                <a:cubicBezTo>
                  <a:pt x="18305" y="12992"/>
                  <a:pt x="20703" y="10767"/>
                  <a:pt x="21157" y="10326"/>
                </a:cubicBezTo>
                <a:lnTo>
                  <a:pt x="21600" y="9896"/>
                </a:lnTo>
                <a:lnTo>
                  <a:pt x="21574" y="6225"/>
                </a:lnTo>
                <a:lnTo>
                  <a:pt x="21549" y="2555"/>
                </a:lnTo>
                <a:lnTo>
                  <a:pt x="20361" y="2184"/>
                </a:lnTo>
                <a:cubicBezTo>
                  <a:pt x="19707" y="1980"/>
                  <a:pt x="18797" y="1695"/>
                  <a:pt x="18343" y="1552"/>
                </a:cubicBezTo>
                <a:cubicBezTo>
                  <a:pt x="17888" y="1409"/>
                  <a:pt x="17236" y="1211"/>
                  <a:pt x="16895" y="1113"/>
                </a:cubicBezTo>
                <a:cubicBezTo>
                  <a:pt x="16554" y="1015"/>
                  <a:pt x="15626" y="729"/>
                  <a:pt x="14830" y="477"/>
                </a:cubicBezTo>
                <a:cubicBezTo>
                  <a:pt x="14034" y="224"/>
                  <a:pt x="13217" y="8"/>
                  <a:pt x="13012" y="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16" name="Bildschirmfoto 2023-12-22 um 06.39.55.png" descr="Bildschirmfoto 2023-12-22 um 06.39.55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8502" t="10372" r="6882" b="4446"/>
          <a:stretch>
            <a:fillRect/>
          </a:stretch>
        </p:blipFill>
        <p:spPr>
          <a:xfrm>
            <a:off x="5219744" y="1558653"/>
            <a:ext cx="1132285" cy="10521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7" fill="norm" stroke="1" extrusionOk="0">
                <a:moveTo>
                  <a:pt x="13007" y="1"/>
                </a:moveTo>
                <a:cubicBezTo>
                  <a:pt x="12534" y="-17"/>
                  <a:pt x="12319" y="165"/>
                  <a:pt x="8593" y="3639"/>
                </a:cubicBezTo>
                <a:cubicBezTo>
                  <a:pt x="7013" y="5112"/>
                  <a:pt x="4608" y="7343"/>
                  <a:pt x="3248" y="8595"/>
                </a:cubicBezTo>
                <a:cubicBezTo>
                  <a:pt x="1888" y="9847"/>
                  <a:pt x="599" y="11051"/>
                  <a:pt x="386" y="11273"/>
                </a:cubicBezTo>
                <a:lnTo>
                  <a:pt x="0" y="11680"/>
                </a:lnTo>
                <a:lnTo>
                  <a:pt x="0" y="15236"/>
                </a:lnTo>
                <a:cubicBezTo>
                  <a:pt x="0" y="18085"/>
                  <a:pt x="24" y="18815"/>
                  <a:pt x="136" y="18915"/>
                </a:cubicBezTo>
                <a:cubicBezTo>
                  <a:pt x="213" y="18984"/>
                  <a:pt x="789" y="19185"/>
                  <a:pt x="1408" y="19371"/>
                </a:cubicBezTo>
                <a:cubicBezTo>
                  <a:pt x="2028" y="19557"/>
                  <a:pt x="2833" y="19807"/>
                  <a:pt x="3203" y="19924"/>
                </a:cubicBezTo>
                <a:cubicBezTo>
                  <a:pt x="5573" y="20678"/>
                  <a:pt x="7202" y="21177"/>
                  <a:pt x="8116" y="21430"/>
                </a:cubicBezTo>
                <a:cubicBezTo>
                  <a:pt x="8400" y="21509"/>
                  <a:pt x="8722" y="21573"/>
                  <a:pt x="8835" y="21577"/>
                </a:cubicBezTo>
                <a:cubicBezTo>
                  <a:pt x="9024" y="21583"/>
                  <a:pt x="9762" y="20932"/>
                  <a:pt x="13749" y="17206"/>
                </a:cubicBezTo>
                <a:cubicBezTo>
                  <a:pt x="14337" y="16656"/>
                  <a:pt x="15380" y="15688"/>
                  <a:pt x="16066" y="15057"/>
                </a:cubicBezTo>
                <a:cubicBezTo>
                  <a:pt x="18306" y="12995"/>
                  <a:pt x="20707" y="10770"/>
                  <a:pt x="21161" y="10329"/>
                </a:cubicBezTo>
                <a:lnTo>
                  <a:pt x="21600" y="9897"/>
                </a:lnTo>
                <a:lnTo>
                  <a:pt x="21577" y="6227"/>
                </a:lnTo>
                <a:lnTo>
                  <a:pt x="21547" y="2556"/>
                </a:lnTo>
                <a:lnTo>
                  <a:pt x="20358" y="2182"/>
                </a:lnTo>
                <a:cubicBezTo>
                  <a:pt x="19705" y="1978"/>
                  <a:pt x="18799" y="1698"/>
                  <a:pt x="18344" y="1555"/>
                </a:cubicBezTo>
                <a:cubicBezTo>
                  <a:pt x="17890" y="1412"/>
                  <a:pt x="17239" y="1214"/>
                  <a:pt x="16898" y="1116"/>
                </a:cubicBezTo>
                <a:cubicBezTo>
                  <a:pt x="16557" y="1017"/>
                  <a:pt x="15627" y="725"/>
                  <a:pt x="14832" y="473"/>
                </a:cubicBezTo>
                <a:cubicBezTo>
                  <a:pt x="14036" y="220"/>
                  <a:pt x="13212" y="8"/>
                  <a:pt x="13007" y="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17" name="Bildschirmfoto 2023-03-05 um 14.57.36.png" descr="Bildschirmfoto 2023-03-05 um 14.57.36.png"/>
          <p:cNvPicPr>
            <a:picLocks noChangeAspect="1"/>
          </p:cNvPicPr>
          <p:nvPr/>
        </p:nvPicPr>
        <p:blipFill>
          <a:blip r:embed="rId6">
            <a:extLst/>
          </a:blip>
          <a:srcRect l="58600" t="12222" r="0" b="79189"/>
          <a:stretch>
            <a:fillRect/>
          </a:stretch>
        </p:blipFill>
        <p:spPr>
          <a:xfrm>
            <a:off x="2887545" y="3954156"/>
            <a:ext cx="931098" cy="434427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neue Skizze erstellen…"/>
          <p:cNvSpPr txBox="1"/>
          <p:nvPr/>
        </p:nvSpPr>
        <p:spPr>
          <a:xfrm>
            <a:off x="3982129" y="4262966"/>
            <a:ext cx="3216339" cy="1930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neue Skizze erstellen</a:t>
            </a:r>
          </a:p>
          <a:p>
            <a:pPr marL="166687" indent="-166687">
              <a:buSzPct val="145000"/>
            </a:pPr>
            <a:r>
              <a:t>Skizzenebene auswählen: Top</a:t>
            </a:r>
          </a:p>
          <a:p>
            <a:pPr marL="166687" indent="-166687">
              <a:buSzPct val="145000"/>
            </a:pPr>
            <a:r>
              <a:t>Würfel anklicken: oben 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Eckenrechteck auswählen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  <a:r>
              <a:t>zeichne ein Rechteck vom Ursprung her</a:t>
            </a:r>
          </a:p>
          <a:p>
            <a:pPr marL="166687" indent="-166687">
              <a:buSzPct val="145000"/>
            </a:pPr>
            <a:r>
              <a:t>trage die korrekten Maße ein</a:t>
            </a:r>
          </a:p>
        </p:txBody>
      </p:sp>
      <p:sp>
        <p:nvSpPr>
          <p:cNvPr id="219" name="Skizze erstellen"/>
          <p:cNvSpPr txBox="1"/>
          <p:nvPr/>
        </p:nvSpPr>
        <p:spPr>
          <a:xfrm>
            <a:off x="3881376" y="3954156"/>
            <a:ext cx="3180826" cy="267599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erstellen</a:t>
            </a:r>
          </a:p>
        </p:txBody>
      </p:sp>
      <p:pic>
        <p:nvPicPr>
          <p:cNvPr id="220" name="Bildschirmfoto 2023-12-23 um 08.47.41.png" descr="Bildschirmfoto 2023-12-23 um 08.47.41.png"/>
          <p:cNvPicPr>
            <a:picLocks noChangeAspect="1"/>
          </p:cNvPicPr>
          <p:nvPr/>
        </p:nvPicPr>
        <p:blipFill>
          <a:blip r:embed="rId7">
            <a:extLst/>
          </a:blip>
          <a:srcRect l="0" t="0" r="0" b="0"/>
          <a:stretch>
            <a:fillRect/>
          </a:stretch>
        </p:blipFill>
        <p:spPr>
          <a:xfrm>
            <a:off x="2369085" y="4765971"/>
            <a:ext cx="1387170" cy="726824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Alle Linien erscheinen schwarz:…"/>
          <p:cNvSpPr txBox="1"/>
          <p:nvPr/>
        </p:nvSpPr>
        <p:spPr>
          <a:xfrm>
            <a:off x="4274960" y="6015288"/>
            <a:ext cx="272007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Alle Linien erscheinen schwarz: </a:t>
            </a:r>
          </a:p>
          <a:p>
            <a: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pPr>
            <a:r>
              <a:t>die Skizze ist vollständig bestimmt.</a:t>
            </a:r>
          </a:p>
        </p:txBody>
      </p:sp>
      <p:sp>
        <p:nvSpPr>
          <p:cNvPr id="222" name="Skizze fertig!"/>
          <p:cNvSpPr txBox="1"/>
          <p:nvPr/>
        </p:nvSpPr>
        <p:spPr>
          <a:xfrm>
            <a:off x="4004901" y="6417776"/>
            <a:ext cx="1149669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166687" indent="-166687">
              <a:buSzPct val="145000"/>
            </a:lvl1pPr>
          </a:lstStyle>
          <a:p>
            <a:pPr/>
            <a:r>
              <a:t>Skizze fertig!</a:t>
            </a:r>
          </a:p>
        </p:txBody>
      </p:sp>
      <p:pic>
        <p:nvPicPr>
          <p:cNvPr id="223" name="Bildschirmfoto 2023-12-24 um 10.01.05.png" descr="Bildschirmfoto 2023-12-24 um 10.01.05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660187" y="3508474"/>
            <a:ext cx="791200" cy="797429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erstelle ein neues Part Studio"/>
          <p:cNvSpPr txBox="1"/>
          <p:nvPr/>
        </p:nvSpPr>
        <p:spPr>
          <a:xfrm>
            <a:off x="3909115" y="3667337"/>
            <a:ext cx="2720073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lvl1pPr>
          </a:lstStyle>
          <a:p>
            <a:pPr/>
            <a:r>
              <a:t>erstelle ein neues Part Studio</a:t>
            </a:r>
          </a:p>
        </p:txBody>
      </p:sp>
      <p:sp>
        <p:nvSpPr>
          <p:cNvPr id="225" name="Kreis"/>
          <p:cNvSpPr/>
          <p:nvPr/>
        </p:nvSpPr>
        <p:spPr>
          <a:xfrm>
            <a:off x="1580039" y="4109334"/>
            <a:ext cx="280049" cy="27940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60302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sp>
        <p:nvSpPr>
          <p:cNvPr id="226" name="Oval"/>
          <p:cNvSpPr/>
          <p:nvPr/>
        </p:nvSpPr>
        <p:spPr>
          <a:xfrm>
            <a:off x="1580039" y="3488135"/>
            <a:ext cx="730387" cy="18098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  <a:alpha val="41263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460500">
              <a:buSzTx/>
              <a:buNone/>
              <a:defRPr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pic>
        <p:nvPicPr>
          <p:cNvPr id="227" name="Bildschirmfoto 2023-12-24 um 10.09.21.png" descr="Bildschirmfoto 2023-12-24 um 10.09.21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6158" y="5065115"/>
            <a:ext cx="2181219" cy="1354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Bildschirmfoto 2023-12-24 um 10.10.38.png" descr="Bildschirmfoto 2023-12-24 um 10.10.38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077077" y="5406227"/>
            <a:ext cx="1831989" cy="10009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Bildschirmfoto 2023-12-24 um 07.53.30.png" descr="Bildschirmfoto 2023-12-24 um 07.53.3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prstGeom prst="rect">
            <a:avLst/>
          </a:prstGeom>
          <a:ln w="3175">
            <a:solidFill>
              <a:srgbClr val="000000"/>
            </a:solidFill>
            <a:miter lim="400000"/>
          </a:ln>
        </p:spPr>
      </p:pic>
      <p:sp>
        <p:nvSpPr>
          <p:cNvPr id="230" name="Linear austragen:  Fläche von Skizze"/>
          <p:cNvSpPr txBox="1"/>
          <p:nvPr/>
        </p:nvSpPr>
        <p:spPr>
          <a:xfrm>
            <a:off x="3972016" y="7176477"/>
            <a:ext cx="3226452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</a:t>
            </a:r>
          </a:p>
        </p:txBody>
      </p:sp>
      <p:sp>
        <p:nvSpPr>
          <p:cNvPr id="231" name="klicke auf die fertige Skizze und wähle „linear austragen“…"/>
          <p:cNvSpPr txBox="1"/>
          <p:nvPr/>
        </p:nvSpPr>
        <p:spPr>
          <a:xfrm>
            <a:off x="4004901" y="7583615"/>
            <a:ext cx="3551600" cy="1080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klicke auf die fertige Skizze und wähle „linear austragen“</a:t>
            </a:r>
            <a:br/>
          </a:p>
          <a:p>
            <a:pPr marL="166687" indent="-166687">
              <a:buSzPct val="145000"/>
            </a:pPr>
            <a:r>
              <a:t>Fläche von Skizze  (Volumenkörper/Neu)</a:t>
            </a:r>
          </a:p>
          <a:p>
            <a:pPr marL="166687" indent="-166687">
              <a:buSzPct val="145000"/>
            </a:pPr>
            <a:r>
              <a:t>ändere die Tiefe auf 15 mm</a:t>
            </a:r>
          </a:p>
        </p:txBody>
      </p:sp>
      <p:pic>
        <p:nvPicPr>
          <p:cNvPr id="232" name="Bildschirmfoto 2023-12-24 um 10.18.33.png" descr="Bildschirmfoto 2023-12-24 um 10.18.3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73670" y="8680179"/>
            <a:ext cx="4096694" cy="1110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Bildschirmfoto 2023-12-24 um 10.16.05.png" descr="Bildschirmfoto 2023-12-24 um 10.16.05.png"/>
          <p:cNvPicPr>
            <a:picLocks noChangeAspect="1"/>
          </p:cNvPicPr>
          <p:nvPr/>
        </p:nvPicPr>
        <p:blipFill>
          <a:blip r:embed="rId13">
            <a:extLst/>
          </a:blip>
          <a:srcRect l="0" t="0" r="0" b="85735"/>
          <a:stretch>
            <a:fillRect/>
          </a:stretch>
        </p:blipFill>
        <p:spPr>
          <a:xfrm>
            <a:off x="4907439" y="9195393"/>
            <a:ext cx="1901419" cy="22341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klicke auf ok!"/>
          <p:cNvSpPr txBox="1"/>
          <p:nvPr/>
        </p:nvSpPr>
        <p:spPr>
          <a:xfrm>
            <a:off x="5342892" y="9538534"/>
            <a:ext cx="1286296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buSzTx/>
              <a:buNone/>
              <a:defRPr sz="1000">
                <a:solidFill>
                  <a:srgbClr val="5E5E5E"/>
                </a:solidFill>
              </a:defRPr>
            </a:lvl1pPr>
          </a:lstStyle>
          <a:p>
            <a:pPr/>
            <a:r>
              <a:t>klicke auf ok!</a:t>
            </a:r>
          </a:p>
        </p:txBody>
      </p:sp>
      <p:grpSp>
        <p:nvGrpSpPr>
          <p:cNvPr id="237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235" name="eingesetzter-Film.png" descr="eingesetzter-Film.png"/>
            <p:cNvPicPr>
              <a:picLocks noChangeAspect="1"/>
            </p:cNvPicPr>
            <p:nvPr/>
          </p:nvPicPr>
          <p:blipFill>
            <a:blip r:embed="rId14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36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Form"/>
          <p:cNvSpPr/>
          <p:nvPr/>
        </p:nvSpPr>
        <p:spPr>
          <a:xfrm>
            <a:off x="4586616" y="1275553"/>
            <a:ext cx="2576339" cy="1930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D6D5D5"/>
          </a:solidFill>
          <a:ln w="12700">
            <a:miter lim="400000"/>
          </a:ln>
          <a:effectLst>
            <a:outerShdw sx="100000" sy="100000" kx="0" ky="0" algn="b" rotWithShape="0" blurRad="50800" dist="63500" dir="27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584200">
              <a:lnSpc>
                <a:spcPct val="100000"/>
              </a:lnSpc>
              <a:buSzTx/>
              <a:buNone/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40" name="Video-Anleitung"/>
          <p:cNvSpPr txBox="1"/>
          <p:nvPr/>
        </p:nvSpPr>
        <p:spPr>
          <a:xfrm>
            <a:off x="5219744" y="2648919"/>
            <a:ext cx="167777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/>
          <a:lstStyle>
            <a:lvl1pPr>
              <a:buSzTx/>
              <a:buNone/>
              <a:defRPr sz="1500"/>
            </a:lvl1pPr>
          </a:lstStyle>
          <a:p>
            <a:pPr/>
            <a:r>
              <a:t>Video-Anleitung</a:t>
            </a:r>
          </a:p>
        </p:txBody>
      </p:sp>
      <p:sp>
        <p:nvSpPr>
          <p:cNvPr id="241" name="CAD mit onshape:                                                Holzverbindungen  E"/>
          <p:cNvSpPr txBox="1"/>
          <p:nvPr/>
        </p:nvSpPr>
        <p:spPr>
          <a:xfrm>
            <a:off x="812049" y="629589"/>
            <a:ext cx="6369956" cy="28029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>
              <a:buSzTx/>
              <a:buNone/>
              <a:defRPr sz="1500"/>
            </a:lvl1pPr>
          </a:lstStyle>
          <a:p>
            <a:pPr/>
            <a:r>
              <a:t>CAD mit onshape:                                                Holzverbindungen  E</a:t>
            </a:r>
          </a:p>
        </p:txBody>
      </p:sp>
      <p:sp>
        <p:nvSpPr>
          <p:cNvPr id="242" name="Linien"/>
          <p:cNvSpPr/>
          <p:nvPr/>
        </p:nvSpPr>
        <p:spPr>
          <a:xfrm>
            <a:off x="573670" y="10092795"/>
            <a:ext cx="6589285" cy="1"/>
          </a:xfrm>
          <a:prstGeom prst="line">
            <a:avLst/>
          </a:prstGeom>
          <a:ln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lnSpc>
                <a:spcPct val="100000"/>
              </a:lnSpc>
              <a:buSzTx/>
              <a:buNone/>
              <a:defRPr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3" name="H. Prüser  Onshape im Technikunterricht">
            <a:hlinkClick r:id="rId2" invalidUrl="" action="" tgtFrame="" tooltip="" history="1" highlightClick="0" endSnd="0"/>
          </p:cNvPr>
          <p:cNvSpPr txBox="1"/>
          <p:nvPr/>
        </p:nvSpPr>
        <p:spPr>
          <a:xfrm>
            <a:off x="573670" y="10097558"/>
            <a:ext cx="2752797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H. Prüser  Onshape im Technikunterricht </a:t>
            </a:r>
          </a:p>
        </p:txBody>
      </p:sp>
      <p:sp>
        <p:nvSpPr>
          <p:cNvPr id="244" name="Holzverbindungen E -2"/>
          <p:cNvSpPr txBox="1"/>
          <p:nvPr/>
        </p:nvSpPr>
        <p:spPr>
          <a:xfrm>
            <a:off x="5423054" y="10097558"/>
            <a:ext cx="1765301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1460500">
              <a:buSzTx/>
              <a:buNone/>
              <a:defRPr sz="1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Holzverbindungen E -2</a:t>
            </a:r>
          </a:p>
        </p:txBody>
      </p:sp>
      <p:pic>
        <p:nvPicPr>
          <p:cNvPr id="245" name="Bildschirmfoto 2023-12-23 um 11.30.45.png" descr="Bildschirmfoto 2023-12-23 um 11.30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1399" y="2233613"/>
            <a:ext cx="3803316" cy="1219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Bildschirmfoto 2023-12-22 um 06.39.55.png" descr="Bildschirmfoto 2023-12-22 um 06.39.55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8502" t="10372" r="6878" b="4439"/>
          <a:stretch>
            <a:fillRect/>
          </a:stretch>
        </p:blipFill>
        <p:spPr>
          <a:xfrm>
            <a:off x="1507787" y="485926"/>
            <a:ext cx="2013348" cy="18709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7" fill="norm" stroke="1" extrusionOk="0">
                <a:moveTo>
                  <a:pt x="13012" y="1"/>
                </a:moveTo>
                <a:cubicBezTo>
                  <a:pt x="12539" y="-17"/>
                  <a:pt x="12318" y="161"/>
                  <a:pt x="8592" y="3635"/>
                </a:cubicBezTo>
                <a:cubicBezTo>
                  <a:pt x="7012" y="5108"/>
                  <a:pt x="4609" y="7340"/>
                  <a:pt x="3249" y="8592"/>
                </a:cubicBezTo>
                <a:cubicBezTo>
                  <a:pt x="1889" y="9844"/>
                  <a:pt x="601" y="11051"/>
                  <a:pt x="387" y="11274"/>
                </a:cubicBezTo>
                <a:lnTo>
                  <a:pt x="0" y="11677"/>
                </a:lnTo>
                <a:lnTo>
                  <a:pt x="0" y="15233"/>
                </a:lnTo>
                <a:cubicBezTo>
                  <a:pt x="0" y="18081"/>
                  <a:pt x="29" y="18808"/>
                  <a:pt x="141" y="18908"/>
                </a:cubicBezTo>
                <a:cubicBezTo>
                  <a:pt x="217" y="18977"/>
                  <a:pt x="786" y="19185"/>
                  <a:pt x="1405" y="19370"/>
                </a:cubicBezTo>
                <a:cubicBezTo>
                  <a:pt x="2025" y="19556"/>
                  <a:pt x="2832" y="19807"/>
                  <a:pt x="3202" y="19924"/>
                </a:cubicBezTo>
                <a:cubicBezTo>
                  <a:pt x="5572" y="20678"/>
                  <a:pt x="7197" y="21177"/>
                  <a:pt x="8111" y="21430"/>
                </a:cubicBezTo>
                <a:cubicBezTo>
                  <a:pt x="8395" y="21509"/>
                  <a:pt x="8721" y="21573"/>
                  <a:pt x="8835" y="21577"/>
                </a:cubicBezTo>
                <a:cubicBezTo>
                  <a:pt x="9024" y="21583"/>
                  <a:pt x="9762" y="20926"/>
                  <a:pt x="13749" y="17201"/>
                </a:cubicBezTo>
                <a:cubicBezTo>
                  <a:pt x="14337" y="16651"/>
                  <a:pt x="15380" y="15685"/>
                  <a:pt x="16065" y="15054"/>
                </a:cubicBezTo>
                <a:cubicBezTo>
                  <a:pt x="18305" y="12992"/>
                  <a:pt x="20703" y="10767"/>
                  <a:pt x="21157" y="10326"/>
                </a:cubicBezTo>
                <a:lnTo>
                  <a:pt x="21600" y="9896"/>
                </a:lnTo>
                <a:lnTo>
                  <a:pt x="21574" y="6225"/>
                </a:lnTo>
                <a:lnTo>
                  <a:pt x="21549" y="2555"/>
                </a:lnTo>
                <a:lnTo>
                  <a:pt x="20361" y="2184"/>
                </a:lnTo>
                <a:cubicBezTo>
                  <a:pt x="19707" y="1980"/>
                  <a:pt x="18797" y="1695"/>
                  <a:pt x="18343" y="1552"/>
                </a:cubicBezTo>
                <a:cubicBezTo>
                  <a:pt x="17888" y="1409"/>
                  <a:pt x="17236" y="1211"/>
                  <a:pt x="16895" y="1113"/>
                </a:cubicBezTo>
                <a:cubicBezTo>
                  <a:pt x="16554" y="1015"/>
                  <a:pt x="15626" y="729"/>
                  <a:pt x="14830" y="477"/>
                </a:cubicBezTo>
                <a:cubicBezTo>
                  <a:pt x="14034" y="224"/>
                  <a:pt x="13217" y="8"/>
                  <a:pt x="13012" y="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47" name="Bildschirmfoto 2023-12-22 um 06.39.55.png" descr="Bildschirmfoto 2023-12-22 um 06.39.55.png">
            <a:hlinkClick r:id="rId4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5">
            <a:extLst/>
          </a:blip>
          <a:srcRect l="8502" t="10372" r="6882" b="4446"/>
          <a:stretch>
            <a:fillRect/>
          </a:stretch>
        </p:blipFill>
        <p:spPr>
          <a:xfrm>
            <a:off x="5219744" y="1558653"/>
            <a:ext cx="1132285" cy="10521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7" fill="norm" stroke="1" extrusionOk="0">
                <a:moveTo>
                  <a:pt x="13007" y="1"/>
                </a:moveTo>
                <a:cubicBezTo>
                  <a:pt x="12534" y="-17"/>
                  <a:pt x="12319" y="165"/>
                  <a:pt x="8593" y="3639"/>
                </a:cubicBezTo>
                <a:cubicBezTo>
                  <a:pt x="7013" y="5112"/>
                  <a:pt x="4608" y="7343"/>
                  <a:pt x="3248" y="8595"/>
                </a:cubicBezTo>
                <a:cubicBezTo>
                  <a:pt x="1888" y="9847"/>
                  <a:pt x="599" y="11051"/>
                  <a:pt x="386" y="11273"/>
                </a:cubicBezTo>
                <a:lnTo>
                  <a:pt x="0" y="11680"/>
                </a:lnTo>
                <a:lnTo>
                  <a:pt x="0" y="15236"/>
                </a:lnTo>
                <a:cubicBezTo>
                  <a:pt x="0" y="18085"/>
                  <a:pt x="24" y="18815"/>
                  <a:pt x="136" y="18915"/>
                </a:cubicBezTo>
                <a:cubicBezTo>
                  <a:pt x="213" y="18984"/>
                  <a:pt x="789" y="19185"/>
                  <a:pt x="1408" y="19371"/>
                </a:cubicBezTo>
                <a:cubicBezTo>
                  <a:pt x="2028" y="19557"/>
                  <a:pt x="2833" y="19807"/>
                  <a:pt x="3203" y="19924"/>
                </a:cubicBezTo>
                <a:cubicBezTo>
                  <a:pt x="5573" y="20678"/>
                  <a:pt x="7202" y="21177"/>
                  <a:pt x="8116" y="21430"/>
                </a:cubicBezTo>
                <a:cubicBezTo>
                  <a:pt x="8400" y="21509"/>
                  <a:pt x="8722" y="21573"/>
                  <a:pt x="8835" y="21577"/>
                </a:cubicBezTo>
                <a:cubicBezTo>
                  <a:pt x="9024" y="21583"/>
                  <a:pt x="9762" y="20932"/>
                  <a:pt x="13749" y="17206"/>
                </a:cubicBezTo>
                <a:cubicBezTo>
                  <a:pt x="14337" y="16656"/>
                  <a:pt x="15380" y="15688"/>
                  <a:pt x="16066" y="15057"/>
                </a:cubicBezTo>
                <a:cubicBezTo>
                  <a:pt x="18306" y="12995"/>
                  <a:pt x="20707" y="10770"/>
                  <a:pt x="21161" y="10329"/>
                </a:cubicBezTo>
                <a:lnTo>
                  <a:pt x="21600" y="9897"/>
                </a:lnTo>
                <a:lnTo>
                  <a:pt x="21577" y="6227"/>
                </a:lnTo>
                <a:lnTo>
                  <a:pt x="21547" y="2556"/>
                </a:lnTo>
                <a:lnTo>
                  <a:pt x="20358" y="2182"/>
                </a:lnTo>
                <a:cubicBezTo>
                  <a:pt x="19705" y="1978"/>
                  <a:pt x="18799" y="1698"/>
                  <a:pt x="18344" y="1555"/>
                </a:cubicBezTo>
                <a:cubicBezTo>
                  <a:pt x="17890" y="1412"/>
                  <a:pt x="17239" y="1214"/>
                  <a:pt x="16898" y="1116"/>
                </a:cubicBezTo>
                <a:cubicBezTo>
                  <a:pt x="16557" y="1017"/>
                  <a:pt x="15627" y="725"/>
                  <a:pt x="14832" y="473"/>
                </a:cubicBezTo>
                <a:cubicBezTo>
                  <a:pt x="14036" y="220"/>
                  <a:pt x="13212" y="8"/>
                  <a:pt x="13007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48" name="verändere die Ansicht im Raum"/>
          <p:cNvSpPr txBox="1"/>
          <p:nvPr/>
        </p:nvSpPr>
        <p:spPr>
          <a:xfrm>
            <a:off x="3996405" y="3777503"/>
            <a:ext cx="2013348" cy="25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SzTx/>
              <a:buNone/>
              <a:defRPr sz="1000"/>
            </a:lvl1pPr>
          </a:lstStyle>
          <a:p>
            <a:pPr/>
            <a:r>
              <a:t>verändere die Ansicht im Raum </a:t>
            </a:r>
          </a:p>
        </p:txBody>
      </p:sp>
      <p:pic>
        <p:nvPicPr>
          <p:cNvPr id="249" name="Bildschirmfoto 2023-12-24 um 10.23.38.png" descr="Bildschirmfoto 2023-12-24 um 10.23.3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60187" y="3587276"/>
            <a:ext cx="2013348" cy="1118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Bildschirmfoto 2023-12-24 um 10.26.16.png" descr="Bildschirmfoto 2023-12-24 um 10.26.16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78937" y="4836687"/>
            <a:ext cx="3422735" cy="666822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neue Skizze erstellen…"/>
          <p:cNvSpPr txBox="1"/>
          <p:nvPr/>
        </p:nvSpPr>
        <p:spPr>
          <a:xfrm>
            <a:off x="4105624" y="4956659"/>
            <a:ext cx="3216339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neue Skizze erstellen</a:t>
            </a:r>
          </a:p>
          <a:p>
            <a:pPr>
              <a:buSzTx/>
              <a:buNone/>
            </a:pPr>
          </a:p>
          <a:p>
            <a:pPr marL="166687" indent="-166687">
              <a:buSzPct val="145000"/>
            </a:pPr>
            <a:r>
              <a:t>Skizzenebene auswählen</a:t>
            </a:r>
          </a:p>
          <a:p>
            <a:pPr marL="166687" indent="-166687">
              <a:buSzPct val="145000"/>
            </a:pPr>
          </a:p>
          <a:p>
            <a:pPr marL="166687" indent="-166687">
              <a:buSzPct val="145000"/>
            </a:pPr>
            <a:r>
              <a:t>Mittelpunktkreis auswählen</a:t>
            </a:r>
          </a:p>
        </p:txBody>
      </p:sp>
      <p:sp>
        <p:nvSpPr>
          <p:cNvPr id="252" name="Skizze erstellen"/>
          <p:cNvSpPr txBox="1"/>
          <p:nvPr/>
        </p:nvSpPr>
        <p:spPr>
          <a:xfrm>
            <a:off x="4007529" y="4508072"/>
            <a:ext cx="3180827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Skizze erstellen</a:t>
            </a:r>
          </a:p>
        </p:txBody>
      </p:sp>
      <p:pic>
        <p:nvPicPr>
          <p:cNvPr id="253" name="Bildschirmfoto 2023-12-24 um 10.31.42.png" descr="Bildschirmfoto 2023-12-24 um 10.31.42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701040" y="5634879"/>
            <a:ext cx="972495" cy="5121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Bildschirmfoto 2023-12-24 um 10.36.41.png" descr="Bildschirmfoto 2023-12-24 um 10.36.41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660187" y="6442979"/>
            <a:ext cx="1250078" cy="899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Bildschirmfoto 2023-12-24 um 10.35.37.png" descr="Bildschirmfoto 2023-12-24 um 10.35.37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491564" y="6467586"/>
            <a:ext cx="1168624" cy="84235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Bildschirmfoto 2023-12-24 um 10.37.20.png" descr="Bildschirmfoto 2023-12-24 um 10.37.20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866875" y="6339767"/>
            <a:ext cx="1433525" cy="1293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Bildschirmfoto 2023-12-24 um 10.37.54.png" descr="Bildschirmfoto 2023-12-24 um 10.37.54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4181957" y="6454886"/>
            <a:ext cx="1459697" cy="1127179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zeichne zwei Kreise…"/>
          <p:cNvSpPr txBox="1"/>
          <p:nvPr/>
        </p:nvSpPr>
        <p:spPr>
          <a:xfrm>
            <a:off x="5703258" y="6569319"/>
            <a:ext cx="1459697" cy="979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buSzTx/>
              <a:buNone/>
              <a:defRPr sz="1000"/>
            </a:pPr>
            <a:r>
              <a:t>zeichne zwei Kreise</a:t>
            </a:r>
          </a:p>
          <a:p>
            <a:pPr>
              <a:buSzTx/>
              <a:buNone/>
              <a:defRPr sz="1000"/>
            </a:pPr>
            <a:r>
              <a:t>mit 4 mm Durchmesser</a:t>
            </a:r>
          </a:p>
          <a:p>
            <a:pPr>
              <a:buSzTx/>
              <a:buNone/>
              <a:defRPr sz="1000"/>
            </a:pPr>
            <a:r>
              <a:t>und bestimme die Lage, bis sie schwarze Linien aufweisen </a:t>
            </a:r>
          </a:p>
        </p:txBody>
      </p:sp>
      <p:sp>
        <p:nvSpPr>
          <p:cNvPr id="259" name="Linear austragen:  Fläche von Skizze"/>
          <p:cNvSpPr txBox="1"/>
          <p:nvPr/>
        </p:nvSpPr>
        <p:spPr>
          <a:xfrm>
            <a:off x="4125258" y="7983309"/>
            <a:ext cx="3226452" cy="267598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8269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>
            <a:lvl1pPr algn="r">
              <a:buSzTx/>
              <a:buNone/>
              <a:defRPr sz="1500"/>
            </a:lvl1pPr>
          </a:lstStyle>
          <a:p>
            <a:pPr/>
            <a:r>
              <a:t>Linear austragen:  Fläche von Skizze</a:t>
            </a:r>
          </a:p>
        </p:txBody>
      </p:sp>
      <p:sp>
        <p:nvSpPr>
          <p:cNvPr id="260" name="klicke auf beide Kreise und wähle „linear austragen“…"/>
          <p:cNvSpPr txBox="1"/>
          <p:nvPr/>
        </p:nvSpPr>
        <p:spPr>
          <a:xfrm>
            <a:off x="4158143" y="8390446"/>
            <a:ext cx="3551599" cy="108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8515" tIns="28515" rIns="28515" bIns="28515" anchor="ctr">
            <a:spAutoFit/>
          </a:bodyPr>
          <a:lstStyle/>
          <a:p>
            <a:pPr marL="166687" indent="-166687">
              <a:buSzPct val="145000"/>
            </a:pPr>
            <a:r>
              <a:t>klicke auf beide Kreise und wähle „linear austragen“</a:t>
            </a:r>
            <a:br/>
          </a:p>
          <a:p>
            <a:pPr marL="166687" indent="-166687">
              <a:buSzPct val="145000"/>
            </a:pPr>
            <a:r>
              <a:t>Fläche von Skizze  (Volumenkörper/Entfernen)</a:t>
            </a:r>
          </a:p>
          <a:p>
            <a:pPr marL="166687" indent="-166687">
              <a:buSzPct val="145000"/>
            </a:pPr>
            <a:r>
              <a:t>ändere die Tiefe auf 30 mm</a:t>
            </a:r>
          </a:p>
        </p:txBody>
      </p:sp>
      <p:pic>
        <p:nvPicPr>
          <p:cNvPr id="261" name="Bildschirmfoto 2023-12-24 um 10.16.05.png" descr="Bildschirmfoto 2023-12-24 um 10.16.05.png"/>
          <p:cNvPicPr>
            <a:picLocks noChangeAspect="1"/>
          </p:cNvPicPr>
          <p:nvPr/>
        </p:nvPicPr>
        <p:blipFill>
          <a:blip r:embed="rId13">
            <a:extLst/>
          </a:blip>
          <a:srcRect l="0" t="0" r="0" b="85735"/>
          <a:stretch>
            <a:fillRect/>
          </a:stretch>
        </p:blipFill>
        <p:spPr>
          <a:xfrm>
            <a:off x="4114134" y="9731364"/>
            <a:ext cx="1901418" cy="223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Bildschirmfoto 2023-12-24 um 10.50.21.png" descr="Bildschirmfoto 2023-12-24 um 10.50.21.pn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415416" y="8250906"/>
            <a:ext cx="3492322" cy="86759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5" name="Gruppieren"/>
          <p:cNvGrpSpPr/>
          <p:nvPr/>
        </p:nvGrpSpPr>
        <p:grpSpPr>
          <a:xfrm>
            <a:off x="465367" y="495980"/>
            <a:ext cx="453086" cy="607209"/>
            <a:chOff x="0" y="120"/>
            <a:chExt cx="453085" cy="607208"/>
          </a:xfrm>
        </p:grpSpPr>
        <p:pic>
          <p:nvPicPr>
            <p:cNvPr id="263" name="eingesetzter-Film.png" descr="eingesetzter-Film.png"/>
            <p:cNvPicPr>
              <a:picLocks noChangeAspect="1"/>
            </p:cNvPicPr>
            <p:nvPr/>
          </p:nvPicPr>
          <p:blipFill>
            <a:blip r:embed="rId15">
              <a:extLst/>
            </a:blip>
            <a:srcRect l="14354" t="4907" r="19266" b="2638"/>
            <a:stretch>
              <a:fillRect/>
            </a:stretch>
          </p:blipFill>
          <p:spPr>
            <a:xfrm>
              <a:off x="55039" y="120"/>
              <a:ext cx="335098" cy="42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557" fill="norm" stroke="1" extrusionOk="0">
                  <a:moveTo>
                    <a:pt x="11921" y="14"/>
                  </a:moveTo>
                  <a:cubicBezTo>
                    <a:pt x="11735" y="31"/>
                    <a:pt x="11539" y="58"/>
                    <a:pt x="11461" y="75"/>
                  </a:cubicBezTo>
                  <a:cubicBezTo>
                    <a:pt x="11312" y="108"/>
                    <a:pt x="10842" y="255"/>
                    <a:pt x="10670" y="337"/>
                  </a:cubicBezTo>
                  <a:cubicBezTo>
                    <a:pt x="10614" y="364"/>
                    <a:pt x="10490" y="424"/>
                    <a:pt x="10389" y="458"/>
                  </a:cubicBezTo>
                  <a:cubicBezTo>
                    <a:pt x="10289" y="493"/>
                    <a:pt x="10118" y="577"/>
                    <a:pt x="10006" y="640"/>
                  </a:cubicBezTo>
                  <a:cubicBezTo>
                    <a:pt x="9771" y="773"/>
                    <a:pt x="9702" y="780"/>
                    <a:pt x="9700" y="680"/>
                  </a:cubicBezTo>
                  <a:cubicBezTo>
                    <a:pt x="9698" y="593"/>
                    <a:pt x="9656" y="547"/>
                    <a:pt x="9445" y="418"/>
                  </a:cubicBezTo>
                  <a:cubicBezTo>
                    <a:pt x="9090" y="201"/>
                    <a:pt x="8950" y="162"/>
                    <a:pt x="8755" y="297"/>
                  </a:cubicBezTo>
                  <a:cubicBezTo>
                    <a:pt x="8674" y="353"/>
                    <a:pt x="8593" y="445"/>
                    <a:pt x="8577" y="478"/>
                  </a:cubicBezTo>
                  <a:cubicBezTo>
                    <a:pt x="8538" y="562"/>
                    <a:pt x="8268" y="625"/>
                    <a:pt x="8041" y="620"/>
                  </a:cubicBezTo>
                  <a:cubicBezTo>
                    <a:pt x="7885" y="616"/>
                    <a:pt x="7826" y="645"/>
                    <a:pt x="7734" y="720"/>
                  </a:cubicBezTo>
                  <a:cubicBezTo>
                    <a:pt x="7632" y="805"/>
                    <a:pt x="7627" y="792"/>
                    <a:pt x="7479" y="761"/>
                  </a:cubicBezTo>
                  <a:cubicBezTo>
                    <a:pt x="7275" y="718"/>
                    <a:pt x="7140" y="791"/>
                    <a:pt x="7071" y="942"/>
                  </a:cubicBezTo>
                  <a:cubicBezTo>
                    <a:pt x="7024" y="1045"/>
                    <a:pt x="7001" y="1042"/>
                    <a:pt x="6867" y="1023"/>
                  </a:cubicBezTo>
                  <a:cubicBezTo>
                    <a:pt x="6788" y="1012"/>
                    <a:pt x="6496" y="979"/>
                    <a:pt x="6228" y="963"/>
                  </a:cubicBezTo>
                  <a:cubicBezTo>
                    <a:pt x="5961" y="946"/>
                    <a:pt x="5716" y="919"/>
                    <a:pt x="5667" y="902"/>
                  </a:cubicBezTo>
                  <a:cubicBezTo>
                    <a:pt x="5618" y="885"/>
                    <a:pt x="5336" y="862"/>
                    <a:pt x="5054" y="841"/>
                  </a:cubicBezTo>
                  <a:cubicBezTo>
                    <a:pt x="4479" y="800"/>
                    <a:pt x="4331" y="828"/>
                    <a:pt x="4289" y="963"/>
                  </a:cubicBezTo>
                  <a:cubicBezTo>
                    <a:pt x="4252" y="1078"/>
                    <a:pt x="4303" y="1174"/>
                    <a:pt x="4467" y="1326"/>
                  </a:cubicBezTo>
                  <a:cubicBezTo>
                    <a:pt x="4578" y="1428"/>
                    <a:pt x="4604" y="1460"/>
                    <a:pt x="4569" y="1487"/>
                  </a:cubicBezTo>
                  <a:cubicBezTo>
                    <a:pt x="4494" y="1546"/>
                    <a:pt x="4504" y="1788"/>
                    <a:pt x="4595" y="1911"/>
                  </a:cubicBezTo>
                  <a:cubicBezTo>
                    <a:pt x="4701" y="2053"/>
                    <a:pt x="4652" y="2159"/>
                    <a:pt x="4467" y="2153"/>
                  </a:cubicBezTo>
                  <a:cubicBezTo>
                    <a:pt x="4294" y="2147"/>
                    <a:pt x="4249" y="2222"/>
                    <a:pt x="4314" y="2395"/>
                  </a:cubicBezTo>
                  <a:cubicBezTo>
                    <a:pt x="4430" y="2703"/>
                    <a:pt x="4511" y="2664"/>
                    <a:pt x="3523" y="2677"/>
                  </a:cubicBezTo>
                  <a:cubicBezTo>
                    <a:pt x="2736" y="2688"/>
                    <a:pt x="2655" y="2703"/>
                    <a:pt x="2578" y="2758"/>
                  </a:cubicBezTo>
                  <a:cubicBezTo>
                    <a:pt x="2433" y="2862"/>
                    <a:pt x="2449" y="2948"/>
                    <a:pt x="2706" y="3141"/>
                  </a:cubicBezTo>
                  <a:cubicBezTo>
                    <a:pt x="2928" y="3308"/>
                    <a:pt x="3042" y="3359"/>
                    <a:pt x="3829" y="3645"/>
                  </a:cubicBezTo>
                  <a:lnTo>
                    <a:pt x="4084" y="3746"/>
                  </a:lnTo>
                  <a:lnTo>
                    <a:pt x="3855" y="3807"/>
                  </a:lnTo>
                  <a:cubicBezTo>
                    <a:pt x="3615" y="3870"/>
                    <a:pt x="3494" y="3865"/>
                    <a:pt x="3446" y="3827"/>
                  </a:cubicBezTo>
                  <a:cubicBezTo>
                    <a:pt x="3414" y="3801"/>
                    <a:pt x="2707" y="3728"/>
                    <a:pt x="2502" y="3726"/>
                  </a:cubicBezTo>
                  <a:cubicBezTo>
                    <a:pt x="2326" y="3724"/>
                    <a:pt x="1829" y="3788"/>
                    <a:pt x="1710" y="3827"/>
                  </a:cubicBezTo>
                  <a:cubicBezTo>
                    <a:pt x="1593" y="3865"/>
                    <a:pt x="1455" y="4021"/>
                    <a:pt x="1455" y="4129"/>
                  </a:cubicBezTo>
                  <a:cubicBezTo>
                    <a:pt x="1455" y="4234"/>
                    <a:pt x="1764" y="4425"/>
                    <a:pt x="1966" y="4452"/>
                  </a:cubicBezTo>
                  <a:cubicBezTo>
                    <a:pt x="2172" y="4480"/>
                    <a:pt x="2190" y="4511"/>
                    <a:pt x="2017" y="4533"/>
                  </a:cubicBezTo>
                  <a:cubicBezTo>
                    <a:pt x="1773" y="4564"/>
                    <a:pt x="1659" y="4646"/>
                    <a:pt x="1659" y="4795"/>
                  </a:cubicBezTo>
                  <a:cubicBezTo>
                    <a:pt x="1659" y="4899"/>
                    <a:pt x="1685" y="4954"/>
                    <a:pt x="1787" y="5037"/>
                  </a:cubicBezTo>
                  <a:cubicBezTo>
                    <a:pt x="1891" y="5122"/>
                    <a:pt x="1930" y="5171"/>
                    <a:pt x="1940" y="5299"/>
                  </a:cubicBezTo>
                  <a:lnTo>
                    <a:pt x="1940" y="5461"/>
                  </a:lnTo>
                  <a:lnTo>
                    <a:pt x="1583" y="5622"/>
                  </a:lnTo>
                  <a:cubicBezTo>
                    <a:pt x="1157" y="5817"/>
                    <a:pt x="1069" y="5901"/>
                    <a:pt x="970" y="6086"/>
                  </a:cubicBezTo>
                  <a:cubicBezTo>
                    <a:pt x="930" y="6162"/>
                    <a:pt x="873" y="6252"/>
                    <a:pt x="843" y="6308"/>
                  </a:cubicBezTo>
                  <a:cubicBezTo>
                    <a:pt x="812" y="6364"/>
                    <a:pt x="767" y="6446"/>
                    <a:pt x="766" y="6469"/>
                  </a:cubicBezTo>
                  <a:cubicBezTo>
                    <a:pt x="765" y="6493"/>
                    <a:pt x="748" y="6536"/>
                    <a:pt x="715" y="6570"/>
                  </a:cubicBezTo>
                  <a:cubicBezTo>
                    <a:pt x="629" y="6660"/>
                    <a:pt x="635" y="6757"/>
                    <a:pt x="740" y="6832"/>
                  </a:cubicBezTo>
                  <a:cubicBezTo>
                    <a:pt x="879" y="6932"/>
                    <a:pt x="1012" y="6974"/>
                    <a:pt x="1174" y="6974"/>
                  </a:cubicBezTo>
                  <a:lnTo>
                    <a:pt x="1302" y="6974"/>
                  </a:lnTo>
                  <a:lnTo>
                    <a:pt x="1225" y="7054"/>
                  </a:lnTo>
                  <a:cubicBezTo>
                    <a:pt x="1179" y="7106"/>
                    <a:pt x="1149" y="7185"/>
                    <a:pt x="1149" y="7216"/>
                  </a:cubicBezTo>
                  <a:cubicBezTo>
                    <a:pt x="1149" y="7292"/>
                    <a:pt x="1261" y="7397"/>
                    <a:pt x="1353" y="7397"/>
                  </a:cubicBezTo>
                  <a:cubicBezTo>
                    <a:pt x="1444" y="7397"/>
                    <a:pt x="1431" y="7398"/>
                    <a:pt x="1353" y="7518"/>
                  </a:cubicBezTo>
                  <a:cubicBezTo>
                    <a:pt x="1319" y="7570"/>
                    <a:pt x="1261" y="7634"/>
                    <a:pt x="1200" y="7659"/>
                  </a:cubicBezTo>
                  <a:cubicBezTo>
                    <a:pt x="1076" y="7712"/>
                    <a:pt x="706" y="7973"/>
                    <a:pt x="613" y="8083"/>
                  </a:cubicBezTo>
                  <a:cubicBezTo>
                    <a:pt x="579" y="8123"/>
                    <a:pt x="478" y="8248"/>
                    <a:pt x="383" y="8345"/>
                  </a:cubicBezTo>
                  <a:cubicBezTo>
                    <a:pt x="288" y="8443"/>
                    <a:pt x="204" y="8531"/>
                    <a:pt x="204" y="8547"/>
                  </a:cubicBezTo>
                  <a:cubicBezTo>
                    <a:pt x="204" y="8563"/>
                    <a:pt x="158" y="8639"/>
                    <a:pt x="102" y="8708"/>
                  </a:cubicBezTo>
                  <a:cubicBezTo>
                    <a:pt x="-37" y="8883"/>
                    <a:pt x="-32" y="9198"/>
                    <a:pt x="102" y="9354"/>
                  </a:cubicBezTo>
                  <a:cubicBezTo>
                    <a:pt x="361" y="9654"/>
                    <a:pt x="690" y="9739"/>
                    <a:pt x="1047" y="9596"/>
                  </a:cubicBezTo>
                  <a:cubicBezTo>
                    <a:pt x="1161" y="9550"/>
                    <a:pt x="1284" y="9477"/>
                    <a:pt x="1302" y="9455"/>
                  </a:cubicBezTo>
                  <a:cubicBezTo>
                    <a:pt x="1324" y="9428"/>
                    <a:pt x="1340" y="9462"/>
                    <a:pt x="1353" y="9535"/>
                  </a:cubicBezTo>
                  <a:cubicBezTo>
                    <a:pt x="1370" y="9630"/>
                    <a:pt x="1384" y="9663"/>
                    <a:pt x="1532" y="9717"/>
                  </a:cubicBezTo>
                  <a:lnTo>
                    <a:pt x="1710" y="9777"/>
                  </a:lnTo>
                  <a:lnTo>
                    <a:pt x="1685" y="10060"/>
                  </a:lnTo>
                  <a:cubicBezTo>
                    <a:pt x="1671" y="10219"/>
                    <a:pt x="1659" y="10402"/>
                    <a:pt x="1634" y="10463"/>
                  </a:cubicBezTo>
                  <a:cubicBezTo>
                    <a:pt x="1591" y="10571"/>
                    <a:pt x="1552" y="10617"/>
                    <a:pt x="1404" y="10887"/>
                  </a:cubicBezTo>
                  <a:cubicBezTo>
                    <a:pt x="1326" y="11029"/>
                    <a:pt x="1358" y="11206"/>
                    <a:pt x="1481" y="11472"/>
                  </a:cubicBezTo>
                  <a:cubicBezTo>
                    <a:pt x="1601" y="11731"/>
                    <a:pt x="1850" y="11916"/>
                    <a:pt x="2093" y="11916"/>
                  </a:cubicBezTo>
                  <a:cubicBezTo>
                    <a:pt x="2249" y="11916"/>
                    <a:pt x="2511" y="11796"/>
                    <a:pt x="2629" y="11674"/>
                  </a:cubicBezTo>
                  <a:cubicBezTo>
                    <a:pt x="2686" y="11614"/>
                    <a:pt x="2731" y="11548"/>
                    <a:pt x="2731" y="11532"/>
                  </a:cubicBezTo>
                  <a:cubicBezTo>
                    <a:pt x="2732" y="11516"/>
                    <a:pt x="2793" y="11453"/>
                    <a:pt x="2859" y="11391"/>
                  </a:cubicBezTo>
                  <a:lnTo>
                    <a:pt x="2961" y="11290"/>
                  </a:lnTo>
                  <a:lnTo>
                    <a:pt x="2936" y="11532"/>
                  </a:lnTo>
                  <a:cubicBezTo>
                    <a:pt x="2894" y="11938"/>
                    <a:pt x="3002" y="12077"/>
                    <a:pt x="3319" y="12077"/>
                  </a:cubicBezTo>
                  <a:cubicBezTo>
                    <a:pt x="3530" y="12077"/>
                    <a:pt x="3521" y="12076"/>
                    <a:pt x="3599" y="12541"/>
                  </a:cubicBezTo>
                  <a:cubicBezTo>
                    <a:pt x="3666" y="12936"/>
                    <a:pt x="3737" y="13225"/>
                    <a:pt x="3778" y="13267"/>
                  </a:cubicBezTo>
                  <a:cubicBezTo>
                    <a:pt x="3795" y="13285"/>
                    <a:pt x="3838" y="13370"/>
                    <a:pt x="3855" y="13449"/>
                  </a:cubicBezTo>
                  <a:cubicBezTo>
                    <a:pt x="3871" y="13527"/>
                    <a:pt x="3888" y="13623"/>
                    <a:pt x="3906" y="13650"/>
                  </a:cubicBezTo>
                  <a:cubicBezTo>
                    <a:pt x="3923" y="13678"/>
                    <a:pt x="3986" y="13818"/>
                    <a:pt x="4059" y="13973"/>
                  </a:cubicBezTo>
                  <a:cubicBezTo>
                    <a:pt x="4131" y="14128"/>
                    <a:pt x="4219" y="14267"/>
                    <a:pt x="4237" y="14276"/>
                  </a:cubicBezTo>
                  <a:cubicBezTo>
                    <a:pt x="4256" y="14285"/>
                    <a:pt x="4263" y="14305"/>
                    <a:pt x="4263" y="14336"/>
                  </a:cubicBezTo>
                  <a:cubicBezTo>
                    <a:pt x="4263" y="14387"/>
                    <a:pt x="4439" y="14689"/>
                    <a:pt x="4722" y="15103"/>
                  </a:cubicBezTo>
                  <a:lnTo>
                    <a:pt x="4825" y="15244"/>
                  </a:lnTo>
                  <a:lnTo>
                    <a:pt x="4671" y="15244"/>
                  </a:lnTo>
                  <a:cubicBezTo>
                    <a:pt x="4523" y="15244"/>
                    <a:pt x="4310" y="15303"/>
                    <a:pt x="3880" y="15486"/>
                  </a:cubicBezTo>
                  <a:cubicBezTo>
                    <a:pt x="3661" y="15579"/>
                    <a:pt x="3503" y="15734"/>
                    <a:pt x="3344" y="16010"/>
                  </a:cubicBezTo>
                  <a:cubicBezTo>
                    <a:pt x="3288" y="16108"/>
                    <a:pt x="3235" y="16205"/>
                    <a:pt x="3216" y="16232"/>
                  </a:cubicBezTo>
                  <a:cubicBezTo>
                    <a:pt x="3198" y="16259"/>
                    <a:pt x="3181" y="16333"/>
                    <a:pt x="3165" y="16394"/>
                  </a:cubicBezTo>
                  <a:cubicBezTo>
                    <a:pt x="3150" y="16455"/>
                    <a:pt x="3107" y="16540"/>
                    <a:pt x="3089" y="16575"/>
                  </a:cubicBezTo>
                  <a:cubicBezTo>
                    <a:pt x="3071" y="16611"/>
                    <a:pt x="3038" y="16686"/>
                    <a:pt x="3012" y="16737"/>
                  </a:cubicBezTo>
                  <a:cubicBezTo>
                    <a:pt x="2987" y="16787"/>
                    <a:pt x="2949" y="16915"/>
                    <a:pt x="2936" y="17019"/>
                  </a:cubicBezTo>
                  <a:cubicBezTo>
                    <a:pt x="2913" y="17192"/>
                    <a:pt x="2901" y="17224"/>
                    <a:pt x="2680" y="17422"/>
                  </a:cubicBezTo>
                  <a:cubicBezTo>
                    <a:pt x="2388" y="17686"/>
                    <a:pt x="2348" y="17735"/>
                    <a:pt x="2349" y="18007"/>
                  </a:cubicBezTo>
                  <a:cubicBezTo>
                    <a:pt x="2349" y="18168"/>
                    <a:pt x="2387" y="18248"/>
                    <a:pt x="2451" y="18330"/>
                  </a:cubicBezTo>
                  <a:lnTo>
                    <a:pt x="2527" y="18431"/>
                  </a:lnTo>
                  <a:lnTo>
                    <a:pt x="2323" y="18572"/>
                  </a:lnTo>
                  <a:cubicBezTo>
                    <a:pt x="2215" y="18648"/>
                    <a:pt x="2111" y="18713"/>
                    <a:pt x="2093" y="18713"/>
                  </a:cubicBezTo>
                  <a:cubicBezTo>
                    <a:pt x="2036" y="18715"/>
                    <a:pt x="1616" y="19047"/>
                    <a:pt x="1557" y="19137"/>
                  </a:cubicBezTo>
                  <a:cubicBezTo>
                    <a:pt x="1438" y="19319"/>
                    <a:pt x="1365" y="19533"/>
                    <a:pt x="1328" y="19843"/>
                  </a:cubicBezTo>
                  <a:cubicBezTo>
                    <a:pt x="1257" y="20436"/>
                    <a:pt x="1261" y="20683"/>
                    <a:pt x="1302" y="20751"/>
                  </a:cubicBezTo>
                  <a:cubicBezTo>
                    <a:pt x="1325" y="20788"/>
                    <a:pt x="1343" y="20904"/>
                    <a:pt x="1353" y="21013"/>
                  </a:cubicBezTo>
                  <a:cubicBezTo>
                    <a:pt x="1375" y="21239"/>
                    <a:pt x="1495" y="21437"/>
                    <a:pt x="1659" y="21517"/>
                  </a:cubicBezTo>
                  <a:cubicBezTo>
                    <a:pt x="1755" y="21564"/>
                    <a:pt x="1932" y="21557"/>
                    <a:pt x="3165" y="21558"/>
                  </a:cubicBezTo>
                  <a:cubicBezTo>
                    <a:pt x="4076" y="21558"/>
                    <a:pt x="4593" y="21559"/>
                    <a:pt x="4620" y="21537"/>
                  </a:cubicBezTo>
                  <a:cubicBezTo>
                    <a:pt x="4656" y="21509"/>
                    <a:pt x="5759" y="21508"/>
                    <a:pt x="7122" y="21537"/>
                  </a:cubicBezTo>
                  <a:cubicBezTo>
                    <a:pt x="7233" y="21540"/>
                    <a:pt x="7543" y="21517"/>
                    <a:pt x="7811" y="21497"/>
                  </a:cubicBezTo>
                  <a:cubicBezTo>
                    <a:pt x="8126" y="21473"/>
                    <a:pt x="8782" y="21466"/>
                    <a:pt x="9674" y="21477"/>
                  </a:cubicBezTo>
                  <a:cubicBezTo>
                    <a:pt x="10433" y="21486"/>
                    <a:pt x="11437" y="21474"/>
                    <a:pt x="11895" y="21457"/>
                  </a:cubicBezTo>
                  <a:cubicBezTo>
                    <a:pt x="12353" y="21439"/>
                    <a:pt x="13684" y="21431"/>
                    <a:pt x="14856" y="21416"/>
                  </a:cubicBezTo>
                  <a:cubicBezTo>
                    <a:pt x="16312" y="21399"/>
                    <a:pt x="17018" y="21361"/>
                    <a:pt x="17077" y="21336"/>
                  </a:cubicBezTo>
                  <a:cubicBezTo>
                    <a:pt x="17124" y="21316"/>
                    <a:pt x="17192" y="21261"/>
                    <a:pt x="17230" y="21195"/>
                  </a:cubicBezTo>
                  <a:cubicBezTo>
                    <a:pt x="17267" y="21128"/>
                    <a:pt x="17311" y="21044"/>
                    <a:pt x="17332" y="21013"/>
                  </a:cubicBezTo>
                  <a:cubicBezTo>
                    <a:pt x="17384" y="20938"/>
                    <a:pt x="17385" y="20389"/>
                    <a:pt x="17332" y="20347"/>
                  </a:cubicBezTo>
                  <a:cubicBezTo>
                    <a:pt x="17308" y="20328"/>
                    <a:pt x="17270" y="20057"/>
                    <a:pt x="17255" y="19682"/>
                  </a:cubicBezTo>
                  <a:cubicBezTo>
                    <a:pt x="17241" y="19325"/>
                    <a:pt x="17223" y="19025"/>
                    <a:pt x="17204" y="19016"/>
                  </a:cubicBezTo>
                  <a:cubicBezTo>
                    <a:pt x="17186" y="19007"/>
                    <a:pt x="17179" y="18947"/>
                    <a:pt x="17179" y="18895"/>
                  </a:cubicBezTo>
                  <a:cubicBezTo>
                    <a:pt x="17179" y="18843"/>
                    <a:pt x="17133" y="18724"/>
                    <a:pt x="17077" y="18633"/>
                  </a:cubicBezTo>
                  <a:cubicBezTo>
                    <a:pt x="17021" y="18541"/>
                    <a:pt x="16975" y="18468"/>
                    <a:pt x="16975" y="18451"/>
                  </a:cubicBezTo>
                  <a:cubicBezTo>
                    <a:pt x="16975" y="18434"/>
                    <a:pt x="16915" y="18337"/>
                    <a:pt x="16847" y="18250"/>
                  </a:cubicBezTo>
                  <a:cubicBezTo>
                    <a:pt x="16743" y="18116"/>
                    <a:pt x="16726" y="18090"/>
                    <a:pt x="16770" y="18048"/>
                  </a:cubicBezTo>
                  <a:cubicBezTo>
                    <a:pt x="16805" y="18015"/>
                    <a:pt x="16822" y="17904"/>
                    <a:pt x="16821" y="17725"/>
                  </a:cubicBezTo>
                  <a:cubicBezTo>
                    <a:pt x="16821" y="17469"/>
                    <a:pt x="16812" y="17436"/>
                    <a:pt x="16694" y="17301"/>
                  </a:cubicBezTo>
                  <a:cubicBezTo>
                    <a:pt x="16624" y="17222"/>
                    <a:pt x="16473" y="17094"/>
                    <a:pt x="16362" y="17019"/>
                  </a:cubicBezTo>
                  <a:cubicBezTo>
                    <a:pt x="16239" y="16936"/>
                    <a:pt x="16171" y="16851"/>
                    <a:pt x="16158" y="16797"/>
                  </a:cubicBezTo>
                  <a:cubicBezTo>
                    <a:pt x="16146" y="16749"/>
                    <a:pt x="16087" y="16598"/>
                    <a:pt x="16030" y="16474"/>
                  </a:cubicBezTo>
                  <a:cubicBezTo>
                    <a:pt x="15973" y="16351"/>
                    <a:pt x="15929" y="16223"/>
                    <a:pt x="15928" y="16192"/>
                  </a:cubicBezTo>
                  <a:cubicBezTo>
                    <a:pt x="15927" y="16161"/>
                    <a:pt x="15896" y="16122"/>
                    <a:pt x="15877" y="16091"/>
                  </a:cubicBezTo>
                  <a:cubicBezTo>
                    <a:pt x="15858" y="16061"/>
                    <a:pt x="15809" y="15946"/>
                    <a:pt x="15749" y="15849"/>
                  </a:cubicBezTo>
                  <a:cubicBezTo>
                    <a:pt x="15690" y="15752"/>
                    <a:pt x="15528" y="15576"/>
                    <a:pt x="15392" y="15446"/>
                  </a:cubicBezTo>
                  <a:cubicBezTo>
                    <a:pt x="15173" y="15237"/>
                    <a:pt x="15106" y="15192"/>
                    <a:pt x="14805" y="15083"/>
                  </a:cubicBezTo>
                  <a:cubicBezTo>
                    <a:pt x="14490" y="14968"/>
                    <a:pt x="14448" y="14949"/>
                    <a:pt x="14448" y="14861"/>
                  </a:cubicBezTo>
                  <a:cubicBezTo>
                    <a:pt x="14448" y="14762"/>
                    <a:pt x="14551" y="14532"/>
                    <a:pt x="14652" y="14356"/>
                  </a:cubicBezTo>
                  <a:cubicBezTo>
                    <a:pt x="14684" y="14301"/>
                    <a:pt x="14703" y="14233"/>
                    <a:pt x="14703" y="14215"/>
                  </a:cubicBezTo>
                  <a:cubicBezTo>
                    <a:pt x="14703" y="14197"/>
                    <a:pt x="14717" y="14153"/>
                    <a:pt x="14754" y="14094"/>
                  </a:cubicBezTo>
                  <a:cubicBezTo>
                    <a:pt x="14791" y="14035"/>
                    <a:pt x="14841" y="13959"/>
                    <a:pt x="14856" y="13933"/>
                  </a:cubicBezTo>
                  <a:cubicBezTo>
                    <a:pt x="14871" y="13906"/>
                    <a:pt x="14961" y="13797"/>
                    <a:pt x="15035" y="13691"/>
                  </a:cubicBezTo>
                  <a:cubicBezTo>
                    <a:pt x="15284" y="13334"/>
                    <a:pt x="15333" y="13227"/>
                    <a:pt x="15367" y="13086"/>
                  </a:cubicBezTo>
                  <a:cubicBezTo>
                    <a:pt x="15381" y="13025"/>
                    <a:pt x="15423" y="12954"/>
                    <a:pt x="15443" y="12944"/>
                  </a:cubicBezTo>
                  <a:cubicBezTo>
                    <a:pt x="15463" y="12935"/>
                    <a:pt x="15468" y="12902"/>
                    <a:pt x="15469" y="12864"/>
                  </a:cubicBezTo>
                  <a:cubicBezTo>
                    <a:pt x="15469" y="12825"/>
                    <a:pt x="15491" y="12746"/>
                    <a:pt x="15520" y="12702"/>
                  </a:cubicBezTo>
                  <a:cubicBezTo>
                    <a:pt x="15564" y="12633"/>
                    <a:pt x="15622" y="12634"/>
                    <a:pt x="15903" y="12601"/>
                  </a:cubicBezTo>
                  <a:cubicBezTo>
                    <a:pt x="16241" y="12562"/>
                    <a:pt x="16675" y="12461"/>
                    <a:pt x="16745" y="12420"/>
                  </a:cubicBezTo>
                  <a:cubicBezTo>
                    <a:pt x="16767" y="12407"/>
                    <a:pt x="16831" y="12392"/>
                    <a:pt x="16898" y="12380"/>
                  </a:cubicBezTo>
                  <a:cubicBezTo>
                    <a:pt x="17108" y="12341"/>
                    <a:pt x="17743" y="12125"/>
                    <a:pt x="18047" y="11996"/>
                  </a:cubicBezTo>
                  <a:cubicBezTo>
                    <a:pt x="18846" y="11658"/>
                    <a:pt x="20015" y="10891"/>
                    <a:pt x="20472" y="10403"/>
                  </a:cubicBezTo>
                  <a:cubicBezTo>
                    <a:pt x="20668" y="10193"/>
                    <a:pt x="21022" y="9744"/>
                    <a:pt x="21084" y="9616"/>
                  </a:cubicBezTo>
                  <a:cubicBezTo>
                    <a:pt x="21236" y="9306"/>
                    <a:pt x="21322" y="9100"/>
                    <a:pt x="21339" y="8991"/>
                  </a:cubicBezTo>
                  <a:cubicBezTo>
                    <a:pt x="21351" y="8916"/>
                    <a:pt x="21370" y="8830"/>
                    <a:pt x="21390" y="8809"/>
                  </a:cubicBezTo>
                  <a:cubicBezTo>
                    <a:pt x="21411" y="8789"/>
                    <a:pt x="21454" y="8588"/>
                    <a:pt x="21467" y="8365"/>
                  </a:cubicBezTo>
                  <a:cubicBezTo>
                    <a:pt x="21480" y="8143"/>
                    <a:pt x="21499" y="7951"/>
                    <a:pt x="21518" y="7942"/>
                  </a:cubicBezTo>
                  <a:cubicBezTo>
                    <a:pt x="21563" y="7920"/>
                    <a:pt x="21563" y="6915"/>
                    <a:pt x="21518" y="6893"/>
                  </a:cubicBezTo>
                  <a:cubicBezTo>
                    <a:pt x="21499" y="6884"/>
                    <a:pt x="21481" y="6718"/>
                    <a:pt x="21467" y="6530"/>
                  </a:cubicBezTo>
                  <a:cubicBezTo>
                    <a:pt x="21454" y="6341"/>
                    <a:pt x="21414" y="6185"/>
                    <a:pt x="21390" y="6167"/>
                  </a:cubicBezTo>
                  <a:cubicBezTo>
                    <a:pt x="21367" y="6148"/>
                    <a:pt x="21365" y="6080"/>
                    <a:pt x="21365" y="6026"/>
                  </a:cubicBezTo>
                  <a:cubicBezTo>
                    <a:pt x="21365" y="5896"/>
                    <a:pt x="21232" y="5600"/>
                    <a:pt x="21033" y="5279"/>
                  </a:cubicBezTo>
                  <a:cubicBezTo>
                    <a:pt x="20945" y="5137"/>
                    <a:pt x="20880" y="5011"/>
                    <a:pt x="20880" y="4997"/>
                  </a:cubicBezTo>
                  <a:cubicBezTo>
                    <a:pt x="20880" y="4983"/>
                    <a:pt x="20802" y="4906"/>
                    <a:pt x="20727" y="4815"/>
                  </a:cubicBezTo>
                  <a:cubicBezTo>
                    <a:pt x="20652" y="4724"/>
                    <a:pt x="20550" y="4583"/>
                    <a:pt x="20497" y="4513"/>
                  </a:cubicBezTo>
                  <a:cubicBezTo>
                    <a:pt x="20267" y="4203"/>
                    <a:pt x="20091" y="4061"/>
                    <a:pt x="19808" y="3928"/>
                  </a:cubicBezTo>
                  <a:cubicBezTo>
                    <a:pt x="19639" y="3849"/>
                    <a:pt x="19458" y="3778"/>
                    <a:pt x="19348" y="3766"/>
                  </a:cubicBezTo>
                  <a:cubicBezTo>
                    <a:pt x="19246" y="3755"/>
                    <a:pt x="19156" y="3741"/>
                    <a:pt x="19144" y="3726"/>
                  </a:cubicBezTo>
                  <a:cubicBezTo>
                    <a:pt x="19132" y="3711"/>
                    <a:pt x="19072" y="3706"/>
                    <a:pt x="19017" y="3706"/>
                  </a:cubicBezTo>
                  <a:cubicBezTo>
                    <a:pt x="18961" y="3706"/>
                    <a:pt x="18818" y="3661"/>
                    <a:pt x="18685" y="3625"/>
                  </a:cubicBezTo>
                  <a:cubicBezTo>
                    <a:pt x="18551" y="3590"/>
                    <a:pt x="18296" y="3555"/>
                    <a:pt x="18123" y="3544"/>
                  </a:cubicBezTo>
                  <a:cubicBezTo>
                    <a:pt x="17950" y="3533"/>
                    <a:pt x="17788" y="3518"/>
                    <a:pt x="17766" y="3504"/>
                  </a:cubicBezTo>
                  <a:cubicBezTo>
                    <a:pt x="17744" y="3491"/>
                    <a:pt x="17610" y="3476"/>
                    <a:pt x="17485" y="3464"/>
                  </a:cubicBezTo>
                  <a:cubicBezTo>
                    <a:pt x="17176" y="3434"/>
                    <a:pt x="17128" y="3463"/>
                    <a:pt x="17128" y="3746"/>
                  </a:cubicBezTo>
                  <a:cubicBezTo>
                    <a:pt x="17128" y="3902"/>
                    <a:pt x="17152" y="3983"/>
                    <a:pt x="17204" y="4029"/>
                  </a:cubicBezTo>
                  <a:cubicBezTo>
                    <a:pt x="17269" y="4085"/>
                    <a:pt x="17266" y="4095"/>
                    <a:pt x="17204" y="4129"/>
                  </a:cubicBezTo>
                  <a:cubicBezTo>
                    <a:pt x="16641" y="4444"/>
                    <a:pt x="16566" y="4515"/>
                    <a:pt x="16566" y="4694"/>
                  </a:cubicBezTo>
                  <a:cubicBezTo>
                    <a:pt x="16566" y="4785"/>
                    <a:pt x="16693" y="4916"/>
                    <a:pt x="16770" y="4916"/>
                  </a:cubicBezTo>
                  <a:cubicBezTo>
                    <a:pt x="16814" y="4916"/>
                    <a:pt x="17013" y="5078"/>
                    <a:pt x="17179" y="5239"/>
                  </a:cubicBezTo>
                  <a:cubicBezTo>
                    <a:pt x="17432" y="5484"/>
                    <a:pt x="17791" y="5732"/>
                    <a:pt x="18047" y="5844"/>
                  </a:cubicBezTo>
                  <a:cubicBezTo>
                    <a:pt x="18268" y="5941"/>
                    <a:pt x="18334" y="5953"/>
                    <a:pt x="18659" y="5965"/>
                  </a:cubicBezTo>
                  <a:cubicBezTo>
                    <a:pt x="19048" y="5980"/>
                    <a:pt x="19036" y="5993"/>
                    <a:pt x="19553" y="5784"/>
                  </a:cubicBezTo>
                  <a:lnTo>
                    <a:pt x="19706" y="5723"/>
                  </a:lnTo>
                  <a:lnTo>
                    <a:pt x="19782" y="5784"/>
                  </a:lnTo>
                  <a:cubicBezTo>
                    <a:pt x="19823" y="5825"/>
                    <a:pt x="19858" y="5895"/>
                    <a:pt x="19859" y="5925"/>
                  </a:cubicBezTo>
                  <a:cubicBezTo>
                    <a:pt x="19859" y="5955"/>
                    <a:pt x="19863" y="5975"/>
                    <a:pt x="19884" y="5985"/>
                  </a:cubicBezTo>
                  <a:cubicBezTo>
                    <a:pt x="19906" y="5996"/>
                    <a:pt x="19946" y="6067"/>
                    <a:pt x="19961" y="6147"/>
                  </a:cubicBezTo>
                  <a:cubicBezTo>
                    <a:pt x="19976" y="6226"/>
                    <a:pt x="19994" y="6299"/>
                    <a:pt x="20012" y="6308"/>
                  </a:cubicBezTo>
                  <a:cubicBezTo>
                    <a:pt x="20030" y="6317"/>
                    <a:pt x="20073" y="6431"/>
                    <a:pt x="20089" y="6550"/>
                  </a:cubicBezTo>
                  <a:cubicBezTo>
                    <a:pt x="20104" y="6669"/>
                    <a:pt x="20119" y="6772"/>
                    <a:pt x="20140" y="6792"/>
                  </a:cubicBezTo>
                  <a:cubicBezTo>
                    <a:pt x="20218" y="6869"/>
                    <a:pt x="20109" y="8213"/>
                    <a:pt x="20012" y="8386"/>
                  </a:cubicBezTo>
                  <a:cubicBezTo>
                    <a:pt x="19991" y="8423"/>
                    <a:pt x="19949" y="8551"/>
                    <a:pt x="19910" y="8648"/>
                  </a:cubicBezTo>
                  <a:cubicBezTo>
                    <a:pt x="19802" y="8916"/>
                    <a:pt x="19610" y="9260"/>
                    <a:pt x="19502" y="9374"/>
                  </a:cubicBezTo>
                  <a:cubicBezTo>
                    <a:pt x="19448" y="9430"/>
                    <a:pt x="19400" y="9484"/>
                    <a:pt x="19400" y="9495"/>
                  </a:cubicBezTo>
                  <a:cubicBezTo>
                    <a:pt x="19400" y="9587"/>
                    <a:pt x="18206" y="10605"/>
                    <a:pt x="18098" y="10605"/>
                  </a:cubicBezTo>
                  <a:cubicBezTo>
                    <a:pt x="18072" y="10605"/>
                    <a:pt x="17905" y="10686"/>
                    <a:pt x="17715" y="10786"/>
                  </a:cubicBezTo>
                  <a:cubicBezTo>
                    <a:pt x="17324" y="10992"/>
                    <a:pt x="16867" y="11169"/>
                    <a:pt x="16770" y="11169"/>
                  </a:cubicBezTo>
                  <a:cubicBezTo>
                    <a:pt x="16735" y="11169"/>
                    <a:pt x="16691" y="11192"/>
                    <a:pt x="16668" y="11210"/>
                  </a:cubicBezTo>
                  <a:cubicBezTo>
                    <a:pt x="16646" y="11228"/>
                    <a:pt x="16468" y="11239"/>
                    <a:pt x="16285" y="11250"/>
                  </a:cubicBezTo>
                  <a:lnTo>
                    <a:pt x="15954" y="11270"/>
                  </a:lnTo>
                  <a:lnTo>
                    <a:pt x="15954" y="11189"/>
                  </a:lnTo>
                  <a:cubicBezTo>
                    <a:pt x="15954" y="11137"/>
                    <a:pt x="15983" y="11065"/>
                    <a:pt x="16005" y="11048"/>
                  </a:cubicBezTo>
                  <a:cubicBezTo>
                    <a:pt x="16026" y="11031"/>
                    <a:pt x="16049" y="10895"/>
                    <a:pt x="16056" y="10746"/>
                  </a:cubicBezTo>
                  <a:cubicBezTo>
                    <a:pt x="16067" y="10484"/>
                    <a:pt x="16050" y="10484"/>
                    <a:pt x="16158" y="10443"/>
                  </a:cubicBezTo>
                  <a:cubicBezTo>
                    <a:pt x="16371" y="10362"/>
                    <a:pt x="16403" y="10279"/>
                    <a:pt x="16388" y="9838"/>
                  </a:cubicBezTo>
                  <a:cubicBezTo>
                    <a:pt x="16378" y="9575"/>
                    <a:pt x="16370" y="9421"/>
                    <a:pt x="16336" y="9394"/>
                  </a:cubicBezTo>
                  <a:cubicBezTo>
                    <a:pt x="16309" y="9372"/>
                    <a:pt x="16285" y="9338"/>
                    <a:pt x="16285" y="9314"/>
                  </a:cubicBezTo>
                  <a:cubicBezTo>
                    <a:pt x="16285" y="9244"/>
                    <a:pt x="16077" y="8882"/>
                    <a:pt x="15903" y="8648"/>
                  </a:cubicBezTo>
                  <a:cubicBezTo>
                    <a:pt x="15838" y="8562"/>
                    <a:pt x="15835" y="8540"/>
                    <a:pt x="15903" y="8487"/>
                  </a:cubicBezTo>
                  <a:cubicBezTo>
                    <a:pt x="16021" y="8393"/>
                    <a:pt x="15963" y="8096"/>
                    <a:pt x="15800" y="7922"/>
                  </a:cubicBezTo>
                  <a:cubicBezTo>
                    <a:pt x="15647" y="7757"/>
                    <a:pt x="15631" y="7740"/>
                    <a:pt x="15749" y="7740"/>
                  </a:cubicBezTo>
                  <a:cubicBezTo>
                    <a:pt x="15798" y="7740"/>
                    <a:pt x="15902" y="7718"/>
                    <a:pt x="15954" y="7680"/>
                  </a:cubicBezTo>
                  <a:cubicBezTo>
                    <a:pt x="16076" y="7589"/>
                    <a:pt x="16068" y="7303"/>
                    <a:pt x="15954" y="7155"/>
                  </a:cubicBezTo>
                  <a:lnTo>
                    <a:pt x="15877" y="7054"/>
                  </a:lnTo>
                  <a:lnTo>
                    <a:pt x="16030" y="6974"/>
                  </a:lnTo>
                  <a:cubicBezTo>
                    <a:pt x="16168" y="6902"/>
                    <a:pt x="16176" y="6901"/>
                    <a:pt x="16158" y="6732"/>
                  </a:cubicBezTo>
                  <a:cubicBezTo>
                    <a:pt x="16141" y="6567"/>
                    <a:pt x="16129" y="6550"/>
                    <a:pt x="16209" y="6570"/>
                  </a:cubicBezTo>
                  <a:cubicBezTo>
                    <a:pt x="16255" y="6582"/>
                    <a:pt x="16392" y="6606"/>
                    <a:pt x="16515" y="6631"/>
                  </a:cubicBezTo>
                  <a:cubicBezTo>
                    <a:pt x="17194" y="6769"/>
                    <a:pt x="17278" y="6765"/>
                    <a:pt x="17409" y="6590"/>
                  </a:cubicBezTo>
                  <a:cubicBezTo>
                    <a:pt x="17501" y="6467"/>
                    <a:pt x="17524" y="6380"/>
                    <a:pt x="17460" y="6348"/>
                  </a:cubicBezTo>
                  <a:cubicBezTo>
                    <a:pt x="17437" y="6337"/>
                    <a:pt x="17409" y="6295"/>
                    <a:pt x="17409" y="6247"/>
                  </a:cubicBezTo>
                  <a:cubicBezTo>
                    <a:pt x="17408" y="6106"/>
                    <a:pt x="17129" y="5692"/>
                    <a:pt x="16872" y="5481"/>
                  </a:cubicBezTo>
                  <a:cubicBezTo>
                    <a:pt x="16741" y="5372"/>
                    <a:pt x="16518" y="5184"/>
                    <a:pt x="16388" y="5057"/>
                  </a:cubicBezTo>
                  <a:cubicBezTo>
                    <a:pt x="16146" y="4823"/>
                    <a:pt x="15917" y="4651"/>
                    <a:pt x="15698" y="4553"/>
                  </a:cubicBezTo>
                  <a:cubicBezTo>
                    <a:pt x="15631" y="4523"/>
                    <a:pt x="15449" y="4429"/>
                    <a:pt x="15315" y="4351"/>
                  </a:cubicBezTo>
                  <a:cubicBezTo>
                    <a:pt x="15182" y="4273"/>
                    <a:pt x="14976" y="4147"/>
                    <a:pt x="14830" y="4069"/>
                  </a:cubicBezTo>
                  <a:cubicBezTo>
                    <a:pt x="14685" y="3991"/>
                    <a:pt x="14516" y="3905"/>
                    <a:pt x="14473" y="3867"/>
                  </a:cubicBezTo>
                  <a:lnTo>
                    <a:pt x="14397" y="3787"/>
                  </a:lnTo>
                  <a:lnTo>
                    <a:pt x="14856" y="3787"/>
                  </a:lnTo>
                  <a:cubicBezTo>
                    <a:pt x="15268" y="3787"/>
                    <a:pt x="15339" y="3784"/>
                    <a:pt x="15418" y="3726"/>
                  </a:cubicBezTo>
                  <a:cubicBezTo>
                    <a:pt x="15555" y="3625"/>
                    <a:pt x="15550" y="3444"/>
                    <a:pt x="15392" y="3302"/>
                  </a:cubicBezTo>
                  <a:cubicBezTo>
                    <a:pt x="15278" y="3199"/>
                    <a:pt x="15257" y="3188"/>
                    <a:pt x="15315" y="3141"/>
                  </a:cubicBezTo>
                  <a:cubicBezTo>
                    <a:pt x="15401" y="3073"/>
                    <a:pt x="15413" y="2995"/>
                    <a:pt x="15315" y="2879"/>
                  </a:cubicBezTo>
                  <a:cubicBezTo>
                    <a:pt x="15211" y="2755"/>
                    <a:pt x="15208" y="2744"/>
                    <a:pt x="15341" y="2717"/>
                  </a:cubicBezTo>
                  <a:cubicBezTo>
                    <a:pt x="15531" y="2680"/>
                    <a:pt x="15596" y="2605"/>
                    <a:pt x="15596" y="2435"/>
                  </a:cubicBezTo>
                  <a:cubicBezTo>
                    <a:pt x="15596" y="2309"/>
                    <a:pt x="15567" y="2284"/>
                    <a:pt x="15494" y="2254"/>
                  </a:cubicBezTo>
                  <a:cubicBezTo>
                    <a:pt x="15445" y="2233"/>
                    <a:pt x="15369" y="2192"/>
                    <a:pt x="15315" y="2153"/>
                  </a:cubicBezTo>
                  <a:cubicBezTo>
                    <a:pt x="15106" y="1999"/>
                    <a:pt x="14595" y="1863"/>
                    <a:pt x="14090" y="1830"/>
                  </a:cubicBezTo>
                  <a:cubicBezTo>
                    <a:pt x="13901" y="1817"/>
                    <a:pt x="13734" y="1787"/>
                    <a:pt x="13707" y="1769"/>
                  </a:cubicBezTo>
                  <a:cubicBezTo>
                    <a:pt x="13680" y="1752"/>
                    <a:pt x="13437" y="1739"/>
                    <a:pt x="13171" y="1729"/>
                  </a:cubicBezTo>
                  <a:cubicBezTo>
                    <a:pt x="12707" y="1712"/>
                    <a:pt x="12680" y="1698"/>
                    <a:pt x="12559" y="1608"/>
                  </a:cubicBezTo>
                  <a:cubicBezTo>
                    <a:pt x="12465" y="1539"/>
                    <a:pt x="12431" y="1487"/>
                    <a:pt x="12431" y="1406"/>
                  </a:cubicBezTo>
                  <a:cubicBezTo>
                    <a:pt x="12431" y="1268"/>
                    <a:pt x="12309" y="1205"/>
                    <a:pt x="12074" y="1205"/>
                  </a:cubicBezTo>
                  <a:cubicBezTo>
                    <a:pt x="11925" y="1205"/>
                    <a:pt x="11895" y="1181"/>
                    <a:pt x="11895" y="1124"/>
                  </a:cubicBezTo>
                  <a:cubicBezTo>
                    <a:pt x="11895" y="1087"/>
                    <a:pt x="11891" y="1035"/>
                    <a:pt x="11870" y="1003"/>
                  </a:cubicBezTo>
                  <a:cubicBezTo>
                    <a:pt x="11835" y="952"/>
                    <a:pt x="11865" y="933"/>
                    <a:pt x="12201" y="801"/>
                  </a:cubicBezTo>
                  <a:cubicBezTo>
                    <a:pt x="12644" y="627"/>
                    <a:pt x="12763" y="526"/>
                    <a:pt x="12763" y="317"/>
                  </a:cubicBezTo>
                  <a:cubicBezTo>
                    <a:pt x="12763" y="46"/>
                    <a:pt x="12490" y="-36"/>
                    <a:pt x="11921" y="14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64" name="HOME">
              <a:hlinkClick r:id="" invalidUrl="" action="ppaction://hlinkshowjump?jump=firstslide" tgtFrame="" tooltip="" history="1" highlightClick="0" endSnd="0"/>
            </p:cNvPr>
            <p:cNvSpPr txBox="1"/>
            <p:nvPr/>
          </p:nvSpPr>
          <p:spPr>
            <a:xfrm>
              <a:off x="0" y="369229"/>
              <a:ext cx="453086" cy="238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buSzTx/>
                <a:buNone/>
                <a:defRPr sz="900"/>
              </a:lvl1pPr>
            </a:lstStyle>
            <a:p>
              <a:pPr/>
              <a:r>
                <a:t>HOME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5664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Pct val="100000"/>
          <a:buFontTx/>
          <a:buChar char="•"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50000"/>
                </a:srgbClr>
              </a:outerShdw>
            </a:effectLst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56641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Pct val="100000"/>
          <a:buFontTx/>
          <a:buChar char="•"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